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4"/>
  </p:notesMasterIdLst>
  <p:handoutMasterIdLst>
    <p:handoutMasterId r:id="rId45"/>
  </p:handoutMasterIdLst>
  <p:sldIdLst>
    <p:sldId id="256" r:id="rId5"/>
    <p:sldId id="317" r:id="rId6"/>
    <p:sldId id="258" r:id="rId7"/>
    <p:sldId id="338" r:id="rId8"/>
    <p:sldId id="342" r:id="rId9"/>
    <p:sldId id="332" r:id="rId10"/>
    <p:sldId id="343" r:id="rId11"/>
    <p:sldId id="351" r:id="rId12"/>
    <p:sldId id="298" r:id="rId13"/>
    <p:sldId id="320" r:id="rId14"/>
    <p:sldId id="344" r:id="rId15"/>
    <p:sldId id="345" r:id="rId16"/>
    <p:sldId id="361" r:id="rId17"/>
    <p:sldId id="372" r:id="rId18"/>
    <p:sldId id="308" r:id="rId19"/>
    <p:sldId id="363" r:id="rId20"/>
    <p:sldId id="364" r:id="rId21"/>
    <p:sldId id="365" r:id="rId22"/>
    <p:sldId id="366" r:id="rId23"/>
    <p:sldId id="369" r:id="rId24"/>
    <p:sldId id="367" r:id="rId25"/>
    <p:sldId id="309" r:id="rId26"/>
    <p:sldId id="331" r:id="rId27"/>
    <p:sldId id="276" r:id="rId28"/>
    <p:sldId id="360" r:id="rId29"/>
    <p:sldId id="350" r:id="rId30"/>
    <p:sldId id="347" r:id="rId31"/>
    <p:sldId id="348" r:id="rId32"/>
    <p:sldId id="349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73" r:id="rId42"/>
    <p:sldId id="370" r:id="rId4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E9E6DF"/>
    <a:srgbClr val="C9C2AE"/>
    <a:srgbClr val="FFFFFF"/>
    <a:srgbClr val="C6BFAA"/>
    <a:srgbClr val="F7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69222" autoAdjust="0"/>
  </p:normalViewPr>
  <p:slideViewPr>
    <p:cSldViewPr snapToGrid="0">
      <p:cViewPr varScale="1">
        <p:scale>
          <a:sx n="80" d="100"/>
          <a:sy n="80" d="100"/>
        </p:scale>
        <p:origin x="1128" y="7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1F45C2-66F8-4CF7-91EB-8FD0795610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C13069-6BAC-4A00-9E0A-2D45B939548B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Removed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some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products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with</a:t>
          </a:r>
          <a:r>
            <a:rPr lang="fr-FR" dirty="0">
              <a:solidFill>
                <a:schemeClr val="tx1"/>
              </a:solidFill>
            </a:rPr>
            <a:t> mixed </a:t>
          </a:r>
          <a:r>
            <a:rPr lang="fr-FR" dirty="0" err="1">
              <a:solidFill>
                <a:schemeClr val="tx1"/>
              </a:solidFill>
            </a:rPr>
            <a:t>columns</a:t>
          </a:r>
          <a:endParaRPr lang="fr-FR" dirty="0">
            <a:solidFill>
              <a:schemeClr val="tx1"/>
            </a:solidFill>
          </a:endParaRPr>
        </a:p>
      </dgm:t>
    </dgm:pt>
    <dgm:pt modelId="{D6BD6871-E7AF-41D7-88FD-9CDCEF5B9DFC}" type="parTrans" cxnId="{68131FDA-9159-4096-B36B-486861CF2DBD}">
      <dgm:prSet/>
      <dgm:spPr/>
      <dgm:t>
        <a:bodyPr/>
        <a:lstStyle/>
        <a:p>
          <a:endParaRPr lang="fr-FR"/>
        </a:p>
      </dgm:t>
    </dgm:pt>
    <dgm:pt modelId="{0FB2EEB0-2F67-4229-818A-0F917370C477}" type="sibTrans" cxnId="{68131FDA-9159-4096-B36B-486861CF2DBD}">
      <dgm:prSet/>
      <dgm:spPr/>
      <dgm:t>
        <a:bodyPr/>
        <a:lstStyle/>
        <a:p>
          <a:endParaRPr lang="fr-FR"/>
        </a:p>
      </dgm:t>
    </dgm:pt>
    <dgm:pt modelId="{5C99497A-0B99-4646-8E14-8D79E0B123D8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Replaced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some</a:t>
          </a:r>
          <a:r>
            <a:rPr lang="fr-FR" dirty="0">
              <a:solidFill>
                <a:schemeClr val="tx1"/>
              </a:solidFill>
            </a:rPr>
            <a:t> values ("</a:t>
          </a:r>
          <a:r>
            <a:rPr lang="fr-FR" dirty="0" err="1">
              <a:solidFill>
                <a:schemeClr val="tx1"/>
              </a:solidFill>
            </a:rPr>
            <a:t>unknown</a:t>
          </a:r>
          <a:r>
            <a:rPr lang="fr-FR" dirty="0">
              <a:solidFill>
                <a:schemeClr val="tx1"/>
              </a:solidFill>
            </a:rPr>
            <a:t>", "</a:t>
          </a:r>
          <a:r>
            <a:rPr lang="fr-FR" dirty="0" err="1">
              <a:solidFill>
                <a:schemeClr val="tx1"/>
              </a:solidFill>
            </a:rPr>
            <a:t>null</a:t>
          </a:r>
          <a:r>
            <a:rPr lang="fr-FR" dirty="0">
              <a:solidFill>
                <a:schemeClr val="tx1"/>
              </a:solidFill>
            </a:rPr>
            <a:t>", "</a:t>
          </a:r>
          <a:r>
            <a:rPr lang="fr-FR" dirty="0" err="1">
              <a:solidFill>
                <a:schemeClr val="tx1"/>
              </a:solidFill>
            </a:rPr>
            <a:t>unavailable</a:t>
          </a:r>
          <a:r>
            <a:rPr lang="fr-FR" dirty="0">
              <a:solidFill>
                <a:schemeClr val="tx1"/>
              </a:solidFill>
            </a:rPr>
            <a:t>", …) </a:t>
          </a:r>
          <a:r>
            <a:rPr lang="fr-FR" dirty="0" err="1">
              <a:solidFill>
                <a:schemeClr val="tx1"/>
              </a:solidFill>
            </a:rPr>
            <a:t>with</a:t>
          </a:r>
          <a:r>
            <a:rPr lang="fr-FR" dirty="0">
              <a:solidFill>
                <a:schemeClr val="tx1"/>
              </a:solidFill>
            </a:rPr>
            <a:t> NaN</a:t>
          </a:r>
        </a:p>
      </dgm:t>
    </dgm:pt>
    <dgm:pt modelId="{0F5247BA-93E6-4FA4-A845-6A1E5D069097}" type="parTrans" cxnId="{567191D9-8104-4294-B1A9-41238F425BA5}">
      <dgm:prSet/>
      <dgm:spPr/>
      <dgm:t>
        <a:bodyPr/>
        <a:lstStyle/>
        <a:p>
          <a:endParaRPr lang="fr-FR"/>
        </a:p>
      </dgm:t>
    </dgm:pt>
    <dgm:pt modelId="{2C7A2085-8429-4074-8201-6D9EBF539D12}" type="sibTrans" cxnId="{567191D9-8104-4294-B1A9-41238F425BA5}">
      <dgm:prSet/>
      <dgm:spPr/>
      <dgm:t>
        <a:bodyPr/>
        <a:lstStyle/>
        <a:p>
          <a:endParaRPr lang="fr-FR"/>
        </a:p>
      </dgm:t>
    </dgm:pt>
    <dgm:pt modelId="{96AD9984-B999-449A-B91B-272C38C3E248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Removed</a:t>
          </a:r>
          <a:r>
            <a:rPr lang="fr-FR" dirty="0">
              <a:solidFill>
                <a:schemeClr val="tx1"/>
              </a:solidFill>
            </a:rPr>
            <a:t> 21 </a:t>
          </a:r>
          <a:r>
            <a:rPr lang="fr-FR" dirty="0" err="1">
              <a:solidFill>
                <a:schemeClr val="tx1"/>
              </a:solidFill>
            </a:rPr>
            <a:t>empty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columns</a:t>
          </a:r>
          <a:endParaRPr lang="fr-FR" dirty="0">
            <a:solidFill>
              <a:schemeClr val="tx1"/>
            </a:solidFill>
          </a:endParaRPr>
        </a:p>
      </dgm:t>
    </dgm:pt>
    <dgm:pt modelId="{A9C2E600-5CE0-4CFE-9077-01DC43A44FC2}" type="parTrans" cxnId="{487027E5-B16F-40D8-A828-E76DA99C0746}">
      <dgm:prSet/>
      <dgm:spPr/>
      <dgm:t>
        <a:bodyPr/>
        <a:lstStyle/>
        <a:p>
          <a:endParaRPr lang="fr-FR"/>
        </a:p>
      </dgm:t>
    </dgm:pt>
    <dgm:pt modelId="{53AF68E6-33F3-4127-B880-6F57D42E43A2}" type="sibTrans" cxnId="{487027E5-B16F-40D8-A828-E76DA99C0746}">
      <dgm:prSet/>
      <dgm:spPr/>
      <dgm:t>
        <a:bodyPr/>
        <a:lstStyle/>
        <a:p>
          <a:endParaRPr lang="fr-FR"/>
        </a:p>
      </dgm:t>
    </dgm:pt>
    <dgm:pt modelId="{DC742913-07AF-42DA-B89C-66D4B7D310BF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Removed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obvious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duplicated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columns</a:t>
          </a:r>
          <a:endParaRPr lang="fr-FR" dirty="0">
            <a:solidFill>
              <a:schemeClr val="tx1"/>
            </a:solidFill>
          </a:endParaRPr>
        </a:p>
      </dgm:t>
    </dgm:pt>
    <dgm:pt modelId="{43B9FEA3-3581-419A-A6AC-3812D2A58615}" type="parTrans" cxnId="{44467CFB-E6B3-41CC-A4E5-8263B2BF2494}">
      <dgm:prSet/>
      <dgm:spPr/>
      <dgm:t>
        <a:bodyPr/>
        <a:lstStyle/>
        <a:p>
          <a:endParaRPr lang="fr-FR"/>
        </a:p>
      </dgm:t>
    </dgm:pt>
    <dgm:pt modelId="{E4CEBF87-70BE-4756-90EF-496B7DB8FEB5}" type="sibTrans" cxnId="{44467CFB-E6B3-41CC-A4E5-8263B2BF2494}">
      <dgm:prSet/>
      <dgm:spPr/>
      <dgm:t>
        <a:bodyPr/>
        <a:lstStyle/>
        <a:p>
          <a:endParaRPr lang="fr-FR"/>
        </a:p>
      </dgm:t>
    </dgm:pt>
    <dgm:pt modelId="{FE3DA211-7AD7-4A23-B72F-E6255195BD3D}">
      <dgm:prSet phldrT="[Texte]"/>
      <dgm:spPr/>
      <dgm:t>
        <a:bodyPr/>
        <a:lstStyle/>
        <a:p>
          <a:r>
            <a:rPr lang="fr-FR" dirty="0">
              <a:solidFill>
                <a:sysClr val="windowText" lastClr="000000"/>
              </a:solidFill>
            </a:rPr>
            <a:t>Example: countries, </a:t>
          </a:r>
          <a:r>
            <a:rPr lang="fr-FR" dirty="0" err="1">
              <a:solidFill>
                <a:sysClr val="windowText" lastClr="000000"/>
              </a:solidFill>
            </a:rPr>
            <a:t>countries_fr</a:t>
          </a:r>
          <a:r>
            <a:rPr lang="fr-FR" dirty="0">
              <a:solidFill>
                <a:sysClr val="windowText" lastClr="000000"/>
              </a:solidFill>
            </a:rPr>
            <a:t>, </a:t>
          </a:r>
          <a:r>
            <a:rPr lang="fr-FR" dirty="0" err="1">
              <a:solidFill>
                <a:sysClr val="windowText" lastClr="000000"/>
              </a:solidFill>
            </a:rPr>
            <a:t>countries_tags</a:t>
          </a:r>
          <a:endParaRPr lang="fr-FR" dirty="0"/>
        </a:p>
      </dgm:t>
    </dgm:pt>
    <dgm:pt modelId="{2CCD51CB-26D8-41A3-9E84-F5A3BC55CE02}" type="parTrans" cxnId="{18124271-C400-4C01-9ED5-DE13A94120BE}">
      <dgm:prSet/>
      <dgm:spPr/>
      <dgm:t>
        <a:bodyPr/>
        <a:lstStyle/>
        <a:p>
          <a:endParaRPr lang="fr-FR"/>
        </a:p>
      </dgm:t>
    </dgm:pt>
    <dgm:pt modelId="{0CC9E050-869D-48DE-9A8F-3E57E451CF4B}" type="sibTrans" cxnId="{18124271-C400-4C01-9ED5-DE13A94120BE}">
      <dgm:prSet/>
      <dgm:spPr/>
      <dgm:t>
        <a:bodyPr/>
        <a:lstStyle/>
        <a:p>
          <a:endParaRPr lang="fr-FR"/>
        </a:p>
      </dgm:t>
    </dgm:pt>
    <dgm:pt modelId="{30677E29-D355-4DC5-A485-C0210211AC4C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Removed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correlated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features</a:t>
          </a:r>
          <a:endParaRPr lang="fr-FR" dirty="0"/>
        </a:p>
      </dgm:t>
    </dgm:pt>
    <dgm:pt modelId="{FC920BFB-4BBD-4182-8088-527D6004BC3F}" type="parTrans" cxnId="{7C3A76E3-698F-4944-AAE5-52754F12A674}">
      <dgm:prSet/>
      <dgm:spPr/>
      <dgm:t>
        <a:bodyPr/>
        <a:lstStyle/>
        <a:p>
          <a:endParaRPr lang="fr-FR"/>
        </a:p>
      </dgm:t>
    </dgm:pt>
    <dgm:pt modelId="{37A326EA-E0EC-4457-AB89-B6B440EAF736}" type="sibTrans" cxnId="{7C3A76E3-698F-4944-AAE5-52754F12A674}">
      <dgm:prSet/>
      <dgm:spPr/>
      <dgm:t>
        <a:bodyPr/>
        <a:lstStyle/>
        <a:p>
          <a:endParaRPr lang="fr-FR"/>
        </a:p>
      </dgm:t>
    </dgm:pt>
    <dgm:pt modelId="{9BAC3C18-AD4B-4666-9FF2-961FDA111F8C}">
      <dgm:prSet phldrT="[Texte]"/>
      <dgm:spPr/>
      <dgm:t>
        <a:bodyPr/>
        <a:lstStyle/>
        <a:p>
          <a:r>
            <a:rPr lang="fr-FR" dirty="0"/>
            <a:t>The </a:t>
          </a:r>
          <a:r>
            <a:rPr lang="fr-FR" dirty="0" err="1"/>
            <a:t>ones</a:t>
          </a:r>
          <a:r>
            <a:rPr lang="fr-FR" dirty="0"/>
            <a:t> not </a:t>
          </a:r>
          <a:r>
            <a:rPr lang="fr-FR" dirty="0" err="1"/>
            <a:t>bringing</a:t>
          </a:r>
          <a:r>
            <a:rPr lang="fr-FR" dirty="0"/>
            <a:t> relevant </a:t>
          </a:r>
          <a:r>
            <a:rPr lang="fr-FR" dirty="0" err="1"/>
            <a:t>additional</a:t>
          </a:r>
          <a:r>
            <a:rPr lang="fr-FR" dirty="0"/>
            <a:t> information</a:t>
          </a:r>
        </a:p>
      </dgm:t>
    </dgm:pt>
    <dgm:pt modelId="{9C1C3046-F274-4EBC-ACD6-4B782D92F74E}" type="parTrans" cxnId="{8A0375E1-C0D2-4B14-B885-7F083EE0D5A1}">
      <dgm:prSet/>
      <dgm:spPr/>
      <dgm:t>
        <a:bodyPr/>
        <a:lstStyle/>
        <a:p>
          <a:endParaRPr lang="fr-FR"/>
        </a:p>
      </dgm:t>
    </dgm:pt>
    <dgm:pt modelId="{4A5BEA6F-A559-4FAF-8764-2E70C683665B}" type="sibTrans" cxnId="{8A0375E1-C0D2-4B14-B885-7F083EE0D5A1}">
      <dgm:prSet/>
      <dgm:spPr/>
      <dgm:t>
        <a:bodyPr/>
        <a:lstStyle/>
        <a:p>
          <a:endParaRPr lang="fr-FR"/>
        </a:p>
      </dgm:t>
    </dgm:pt>
    <dgm:pt modelId="{448EBAD8-0990-47FF-B7BA-ECDE22F07B4E}" type="pres">
      <dgm:prSet presAssocID="{CD1F45C2-66F8-4CF7-91EB-8FD0795610CC}" presName="linear" presStyleCnt="0">
        <dgm:presLayoutVars>
          <dgm:animLvl val="lvl"/>
          <dgm:resizeHandles val="exact"/>
        </dgm:presLayoutVars>
      </dgm:prSet>
      <dgm:spPr/>
    </dgm:pt>
    <dgm:pt modelId="{DE5B7D16-1A79-4049-9C3D-1B0760F64CBC}" type="pres">
      <dgm:prSet presAssocID="{BDC13069-6BAC-4A00-9E0A-2D45B93954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3AE41E3-2FED-41E6-ABA5-94483593DC86}" type="pres">
      <dgm:prSet presAssocID="{0FB2EEB0-2F67-4229-818A-0F917370C477}" presName="spacer" presStyleCnt="0"/>
      <dgm:spPr/>
    </dgm:pt>
    <dgm:pt modelId="{44C7D20A-E85C-41D9-9DBE-1D75E61C2538}" type="pres">
      <dgm:prSet presAssocID="{5C99497A-0B99-4646-8E14-8D79E0B123D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6D5D549-7809-4474-B88E-EE8887048535}" type="pres">
      <dgm:prSet presAssocID="{2C7A2085-8429-4074-8201-6D9EBF539D12}" presName="spacer" presStyleCnt="0"/>
      <dgm:spPr/>
    </dgm:pt>
    <dgm:pt modelId="{1AC160E4-AA8F-4520-97D4-677F6A47F37E}" type="pres">
      <dgm:prSet presAssocID="{96AD9984-B999-449A-B91B-272C38C3E24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DAAF1B3-AF43-427D-B585-6CEFB9222522}" type="pres">
      <dgm:prSet presAssocID="{53AF68E6-33F3-4127-B880-6F57D42E43A2}" presName="spacer" presStyleCnt="0"/>
      <dgm:spPr/>
    </dgm:pt>
    <dgm:pt modelId="{B3044FCD-8DBB-4AFF-AC60-039C3F7B06B5}" type="pres">
      <dgm:prSet presAssocID="{DC742913-07AF-42DA-B89C-66D4B7D310B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5407CF-C21C-47BA-92B6-B5733729761B}" type="pres">
      <dgm:prSet presAssocID="{DC742913-07AF-42DA-B89C-66D4B7D310BF}" presName="childText" presStyleLbl="revTx" presStyleIdx="0" presStyleCnt="2">
        <dgm:presLayoutVars>
          <dgm:bulletEnabled val="1"/>
        </dgm:presLayoutVars>
      </dgm:prSet>
      <dgm:spPr/>
    </dgm:pt>
    <dgm:pt modelId="{BAAB01E6-E300-4F34-AD8B-15E7A633444E}" type="pres">
      <dgm:prSet presAssocID="{30677E29-D355-4DC5-A485-C0210211AC4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6E354ED-FE38-4E4C-B2BF-70A1C9D6FE57}" type="pres">
      <dgm:prSet presAssocID="{30677E29-D355-4DC5-A485-C0210211AC4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B877914-CC9C-4DA1-B291-E378D5E58E96}" type="presOf" srcId="{FE3DA211-7AD7-4A23-B72F-E6255195BD3D}" destId="{B25407CF-C21C-47BA-92B6-B5733729761B}" srcOrd="0" destOrd="0" presId="urn:microsoft.com/office/officeart/2005/8/layout/vList2"/>
    <dgm:cxn modelId="{25F5602E-23EA-4235-B05B-C71B9BB09375}" type="presOf" srcId="{9BAC3C18-AD4B-4666-9FF2-961FDA111F8C}" destId="{E6E354ED-FE38-4E4C-B2BF-70A1C9D6FE57}" srcOrd="0" destOrd="0" presId="urn:microsoft.com/office/officeart/2005/8/layout/vList2"/>
    <dgm:cxn modelId="{F10A3D46-A294-43DC-B50B-B79C23454343}" type="presOf" srcId="{CD1F45C2-66F8-4CF7-91EB-8FD0795610CC}" destId="{448EBAD8-0990-47FF-B7BA-ECDE22F07B4E}" srcOrd="0" destOrd="0" presId="urn:microsoft.com/office/officeart/2005/8/layout/vList2"/>
    <dgm:cxn modelId="{3C6F944A-2019-49DA-A97F-88B989604DF2}" type="presOf" srcId="{5C99497A-0B99-4646-8E14-8D79E0B123D8}" destId="{44C7D20A-E85C-41D9-9DBE-1D75E61C2538}" srcOrd="0" destOrd="0" presId="urn:microsoft.com/office/officeart/2005/8/layout/vList2"/>
    <dgm:cxn modelId="{A931224B-CBC8-4060-9173-DDA58324F44B}" type="presOf" srcId="{96AD9984-B999-449A-B91B-272C38C3E248}" destId="{1AC160E4-AA8F-4520-97D4-677F6A47F37E}" srcOrd="0" destOrd="0" presId="urn:microsoft.com/office/officeart/2005/8/layout/vList2"/>
    <dgm:cxn modelId="{3D56C94B-9C2B-4EB0-962B-C80DF0952B51}" type="presOf" srcId="{DC742913-07AF-42DA-B89C-66D4B7D310BF}" destId="{B3044FCD-8DBB-4AFF-AC60-039C3F7B06B5}" srcOrd="0" destOrd="0" presId="urn:microsoft.com/office/officeart/2005/8/layout/vList2"/>
    <dgm:cxn modelId="{18124271-C400-4C01-9ED5-DE13A94120BE}" srcId="{DC742913-07AF-42DA-B89C-66D4B7D310BF}" destId="{FE3DA211-7AD7-4A23-B72F-E6255195BD3D}" srcOrd="0" destOrd="0" parTransId="{2CCD51CB-26D8-41A3-9E84-F5A3BC55CE02}" sibTransId="{0CC9E050-869D-48DE-9A8F-3E57E451CF4B}"/>
    <dgm:cxn modelId="{C8F623B7-300F-4247-81BC-B4EF6CE04438}" type="presOf" srcId="{30677E29-D355-4DC5-A485-C0210211AC4C}" destId="{BAAB01E6-E300-4F34-AD8B-15E7A633444E}" srcOrd="0" destOrd="0" presId="urn:microsoft.com/office/officeart/2005/8/layout/vList2"/>
    <dgm:cxn modelId="{567191D9-8104-4294-B1A9-41238F425BA5}" srcId="{CD1F45C2-66F8-4CF7-91EB-8FD0795610CC}" destId="{5C99497A-0B99-4646-8E14-8D79E0B123D8}" srcOrd="1" destOrd="0" parTransId="{0F5247BA-93E6-4FA4-A845-6A1E5D069097}" sibTransId="{2C7A2085-8429-4074-8201-6D9EBF539D12}"/>
    <dgm:cxn modelId="{68131FDA-9159-4096-B36B-486861CF2DBD}" srcId="{CD1F45C2-66F8-4CF7-91EB-8FD0795610CC}" destId="{BDC13069-6BAC-4A00-9E0A-2D45B939548B}" srcOrd="0" destOrd="0" parTransId="{D6BD6871-E7AF-41D7-88FD-9CDCEF5B9DFC}" sibTransId="{0FB2EEB0-2F67-4229-818A-0F917370C477}"/>
    <dgm:cxn modelId="{8A0375E1-C0D2-4B14-B885-7F083EE0D5A1}" srcId="{30677E29-D355-4DC5-A485-C0210211AC4C}" destId="{9BAC3C18-AD4B-4666-9FF2-961FDA111F8C}" srcOrd="0" destOrd="0" parTransId="{9C1C3046-F274-4EBC-ACD6-4B782D92F74E}" sibTransId="{4A5BEA6F-A559-4FAF-8764-2E70C683665B}"/>
    <dgm:cxn modelId="{7C3A76E3-698F-4944-AAE5-52754F12A674}" srcId="{CD1F45C2-66F8-4CF7-91EB-8FD0795610CC}" destId="{30677E29-D355-4DC5-A485-C0210211AC4C}" srcOrd="4" destOrd="0" parTransId="{FC920BFB-4BBD-4182-8088-527D6004BC3F}" sibTransId="{37A326EA-E0EC-4457-AB89-B6B440EAF736}"/>
    <dgm:cxn modelId="{487027E5-B16F-40D8-A828-E76DA99C0746}" srcId="{CD1F45C2-66F8-4CF7-91EB-8FD0795610CC}" destId="{96AD9984-B999-449A-B91B-272C38C3E248}" srcOrd="2" destOrd="0" parTransId="{A9C2E600-5CE0-4CFE-9077-01DC43A44FC2}" sibTransId="{53AF68E6-33F3-4127-B880-6F57D42E43A2}"/>
    <dgm:cxn modelId="{B127B1F5-F228-46D8-9E7D-A281DAE7B154}" type="presOf" srcId="{BDC13069-6BAC-4A00-9E0A-2D45B939548B}" destId="{DE5B7D16-1A79-4049-9C3D-1B0760F64CBC}" srcOrd="0" destOrd="0" presId="urn:microsoft.com/office/officeart/2005/8/layout/vList2"/>
    <dgm:cxn modelId="{44467CFB-E6B3-41CC-A4E5-8263B2BF2494}" srcId="{CD1F45C2-66F8-4CF7-91EB-8FD0795610CC}" destId="{DC742913-07AF-42DA-B89C-66D4B7D310BF}" srcOrd="3" destOrd="0" parTransId="{43B9FEA3-3581-419A-A6AC-3812D2A58615}" sibTransId="{E4CEBF87-70BE-4756-90EF-496B7DB8FEB5}"/>
    <dgm:cxn modelId="{A9BA39A1-6605-40E4-9814-4A4BFF95C02B}" type="presParOf" srcId="{448EBAD8-0990-47FF-B7BA-ECDE22F07B4E}" destId="{DE5B7D16-1A79-4049-9C3D-1B0760F64CBC}" srcOrd="0" destOrd="0" presId="urn:microsoft.com/office/officeart/2005/8/layout/vList2"/>
    <dgm:cxn modelId="{A3A4FD1A-B29D-4A35-BF45-4C25D0C8638C}" type="presParOf" srcId="{448EBAD8-0990-47FF-B7BA-ECDE22F07B4E}" destId="{D3AE41E3-2FED-41E6-ABA5-94483593DC86}" srcOrd="1" destOrd="0" presId="urn:microsoft.com/office/officeart/2005/8/layout/vList2"/>
    <dgm:cxn modelId="{001F123C-CD9A-43D0-8183-5477D292CB04}" type="presParOf" srcId="{448EBAD8-0990-47FF-B7BA-ECDE22F07B4E}" destId="{44C7D20A-E85C-41D9-9DBE-1D75E61C2538}" srcOrd="2" destOrd="0" presId="urn:microsoft.com/office/officeart/2005/8/layout/vList2"/>
    <dgm:cxn modelId="{8A040EE1-33A7-4D0B-8163-53094AED734F}" type="presParOf" srcId="{448EBAD8-0990-47FF-B7BA-ECDE22F07B4E}" destId="{96D5D549-7809-4474-B88E-EE8887048535}" srcOrd="3" destOrd="0" presId="urn:microsoft.com/office/officeart/2005/8/layout/vList2"/>
    <dgm:cxn modelId="{A9336F48-479E-43FB-83DB-68E8EBE09F52}" type="presParOf" srcId="{448EBAD8-0990-47FF-B7BA-ECDE22F07B4E}" destId="{1AC160E4-AA8F-4520-97D4-677F6A47F37E}" srcOrd="4" destOrd="0" presId="urn:microsoft.com/office/officeart/2005/8/layout/vList2"/>
    <dgm:cxn modelId="{EB129AC6-57DB-47C7-92C2-27DE4A6BA0C2}" type="presParOf" srcId="{448EBAD8-0990-47FF-B7BA-ECDE22F07B4E}" destId="{DDAAF1B3-AF43-427D-B585-6CEFB9222522}" srcOrd="5" destOrd="0" presId="urn:microsoft.com/office/officeart/2005/8/layout/vList2"/>
    <dgm:cxn modelId="{6A18B406-C2D5-47FE-9104-FA26F45A862E}" type="presParOf" srcId="{448EBAD8-0990-47FF-B7BA-ECDE22F07B4E}" destId="{B3044FCD-8DBB-4AFF-AC60-039C3F7B06B5}" srcOrd="6" destOrd="0" presId="urn:microsoft.com/office/officeart/2005/8/layout/vList2"/>
    <dgm:cxn modelId="{A8F19265-19A9-489F-949C-DD3CF6F8A884}" type="presParOf" srcId="{448EBAD8-0990-47FF-B7BA-ECDE22F07B4E}" destId="{B25407CF-C21C-47BA-92B6-B5733729761B}" srcOrd="7" destOrd="0" presId="urn:microsoft.com/office/officeart/2005/8/layout/vList2"/>
    <dgm:cxn modelId="{D0A58E12-FB56-4AD6-9FD5-03C0EDCC20C2}" type="presParOf" srcId="{448EBAD8-0990-47FF-B7BA-ECDE22F07B4E}" destId="{BAAB01E6-E300-4F34-AD8B-15E7A633444E}" srcOrd="8" destOrd="0" presId="urn:microsoft.com/office/officeart/2005/8/layout/vList2"/>
    <dgm:cxn modelId="{551E3AFD-E806-4F0F-A475-87BDF5BE63A3}" type="presParOf" srcId="{448EBAD8-0990-47FF-B7BA-ECDE22F07B4E}" destId="{E6E354ED-FE38-4E4C-B2BF-70A1C9D6FE5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519BEF-18D3-4538-8F83-788090B4E96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B733C04-FD57-47A7-9971-72020F2A7318}">
      <dgm:prSet phldrT="[Texte]" custT="1"/>
      <dgm:spPr>
        <a:solidFill>
          <a:srgbClr val="E9E6DF"/>
        </a:solidFill>
      </dgm:spPr>
      <dgm:t>
        <a:bodyPr/>
        <a:lstStyle/>
        <a:p>
          <a:pPr>
            <a:buFontTx/>
            <a:buChar char="-"/>
          </a:pPr>
          <a:r>
            <a:rPr lang="en-US" sz="1600" dirty="0">
              <a:solidFill>
                <a:sysClr val="windowText" lastClr="000000"/>
              </a:solidFill>
            </a:rPr>
            <a:t>Only keep products for which we have data for the target</a:t>
          </a:r>
          <a:br>
            <a:rPr lang="en-US" sz="1600" dirty="0">
              <a:solidFill>
                <a:sysClr val="windowText" lastClr="000000"/>
              </a:solidFill>
            </a:rPr>
          </a:br>
          <a:r>
            <a:rPr lang="fr-FR" sz="1200" dirty="0">
              <a:solidFill>
                <a:sysClr val="windowText" lastClr="000000"/>
              </a:solidFill>
            </a:rPr>
            <a:t>248 882 </a:t>
          </a:r>
          <a:r>
            <a:rPr lang="fr-FR" sz="1200" dirty="0" err="1">
              <a:solidFill>
                <a:sysClr val="windowText" lastClr="000000"/>
              </a:solidFill>
            </a:rPr>
            <a:t>products</a:t>
          </a:r>
          <a:r>
            <a:rPr lang="fr-FR" sz="1200" dirty="0">
              <a:solidFill>
                <a:sysClr val="windowText" lastClr="000000"/>
              </a:solidFill>
            </a:rPr>
            <a:t> </a:t>
          </a:r>
          <a:r>
            <a:rPr lang="fr-FR" sz="1200" dirty="0" err="1">
              <a:solidFill>
                <a:sysClr val="windowText" lastClr="000000"/>
              </a:solidFill>
            </a:rPr>
            <a:t>removed</a:t>
          </a:r>
          <a:endParaRPr lang="fr-FR" sz="1600" dirty="0">
            <a:solidFill>
              <a:sysClr val="windowText" lastClr="000000"/>
            </a:solidFill>
          </a:endParaRPr>
        </a:p>
      </dgm:t>
    </dgm:pt>
    <dgm:pt modelId="{4CF7E54F-4BD5-4FEB-8FED-654EC03C3E69}" type="parTrans" cxnId="{F9AE6246-F967-460F-B239-56A6D29C1C92}">
      <dgm:prSet/>
      <dgm:spPr/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2F89AA99-6779-4233-99F0-515ED9FC6EBF}" type="sibTrans" cxnId="{F9AE6246-F967-460F-B239-56A6D29C1C92}">
      <dgm:prSet/>
      <dgm:spPr>
        <a:solidFill>
          <a:srgbClr val="616161"/>
        </a:solidFill>
      </dgm:spPr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2BA9EEF8-3EC8-4681-808E-7D987F24FC82}">
      <dgm:prSet phldrT="[Texte]" custT="1"/>
      <dgm:spPr>
        <a:solidFill>
          <a:srgbClr val="E9E6DF"/>
        </a:solidFill>
      </dgm:spPr>
      <dgm:t>
        <a:bodyPr/>
        <a:lstStyle/>
        <a:p>
          <a:pPr>
            <a:buFontTx/>
            <a:buChar char="-"/>
          </a:pPr>
          <a:r>
            <a:rPr lang="en-US" sz="1600" dirty="0">
              <a:solidFill>
                <a:sysClr val="windowText" lastClr="000000"/>
              </a:solidFill>
            </a:rPr>
            <a:t>Only keep features with sufficient data</a:t>
          </a:r>
          <a:br>
            <a:rPr lang="en-US" sz="1600" dirty="0">
              <a:solidFill>
                <a:sysClr val="windowText" lastClr="000000"/>
              </a:solidFill>
            </a:rPr>
          </a:br>
          <a:r>
            <a:rPr lang="en-US" sz="1200" dirty="0">
              <a:solidFill>
                <a:sysClr val="windowText" lastClr="000000"/>
              </a:solidFill>
            </a:rPr>
            <a:t>106 columns removed</a:t>
          </a:r>
          <a:endParaRPr lang="fr-FR" sz="1600" dirty="0">
            <a:solidFill>
              <a:sysClr val="windowText" lastClr="000000"/>
            </a:solidFill>
          </a:endParaRPr>
        </a:p>
      </dgm:t>
    </dgm:pt>
    <dgm:pt modelId="{BAB49BC6-C26D-4389-81F9-169FDB800145}" type="parTrans" cxnId="{0271D265-6D4F-424E-BB97-920EA274725F}">
      <dgm:prSet/>
      <dgm:spPr/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84FC2B62-C09E-410F-A6DB-D894326E0F97}" type="sibTrans" cxnId="{0271D265-6D4F-424E-BB97-920EA274725F}">
      <dgm:prSet/>
      <dgm:spPr>
        <a:solidFill>
          <a:srgbClr val="616161"/>
        </a:solidFill>
      </dgm:spPr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DEF9AB3D-8DA2-4D35-B6E3-81F3FFF9DAE5}">
      <dgm:prSet phldrT="[Texte]" custT="1"/>
      <dgm:spPr>
        <a:solidFill>
          <a:srgbClr val="E9E6DF"/>
        </a:solidFill>
      </dgm:spPr>
      <dgm:t>
        <a:bodyPr/>
        <a:lstStyle/>
        <a:p>
          <a:pPr>
            <a:buFontTx/>
            <a:buChar char="-"/>
          </a:pPr>
          <a:r>
            <a:rPr lang="en-US" sz="1600" dirty="0">
              <a:solidFill>
                <a:sysClr val="windowText" lastClr="000000"/>
              </a:solidFill>
            </a:rPr>
            <a:t>Drop duplicated products</a:t>
          </a:r>
          <a:br>
            <a:rPr lang="en-US" sz="1600" dirty="0">
              <a:solidFill>
                <a:sysClr val="windowText" lastClr="000000"/>
              </a:solidFill>
            </a:rPr>
          </a:br>
          <a:r>
            <a:rPr lang="en-US" sz="1200" dirty="0">
              <a:solidFill>
                <a:sysClr val="windowText" lastClr="000000"/>
              </a:solidFill>
            </a:rPr>
            <a:t>2 822 products removed</a:t>
          </a:r>
          <a:endParaRPr lang="fr-FR" sz="1200" dirty="0">
            <a:solidFill>
              <a:sysClr val="windowText" lastClr="000000"/>
            </a:solidFill>
          </a:endParaRPr>
        </a:p>
      </dgm:t>
    </dgm:pt>
    <dgm:pt modelId="{8FC2B8B4-DB95-4D2E-847B-B681CAC96818}" type="parTrans" cxnId="{7D168F83-70D6-43C9-B4ED-46C4C61ACFFB}">
      <dgm:prSet/>
      <dgm:spPr/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D8BD5BA6-4201-4379-A2A5-DD07B3C3CD24}" type="sibTrans" cxnId="{7D168F83-70D6-43C9-B4ED-46C4C61ACFFB}">
      <dgm:prSet/>
      <dgm:spPr>
        <a:solidFill>
          <a:srgbClr val="616161"/>
        </a:solidFill>
      </dgm:spPr>
      <dgm:t>
        <a:bodyPr/>
        <a:lstStyle/>
        <a:p>
          <a:endParaRPr lang="fr-FR">
            <a:solidFill>
              <a:sysClr val="windowText" lastClr="000000"/>
            </a:solidFill>
          </a:endParaRPr>
        </a:p>
      </dgm:t>
    </dgm:pt>
    <dgm:pt modelId="{A4B89B50-74FF-4148-A8C0-387E2BF20141}">
      <dgm:prSet phldrT="[Texte]" custT="1"/>
      <dgm:spPr>
        <a:solidFill>
          <a:srgbClr val="E9E6DF"/>
        </a:solidFill>
      </dgm:spPr>
      <dgm:t>
        <a:bodyPr/>
        <a:lstStyle/>
        <a:p>
          <a:pPr>
            <a:buFontTx/>
            <a:buChar char="-"/>
          </a:pPr>
          <a:r>
            <a:rPr lang="fr-FR" sz="1600" dirty="0" err="1">
              <a:solidFill>
                <a:sysClr val="windowText" lastClr="000000"/>
              </a:solidFill>
            </a:rPr>
            <a:t>Remove</a:t>
          </a:r>
          <a:r>
            <a:rPr lang="fr-FR" sz="1600" dirty="0">
              <a:solidFill>
                <a:sysClr val="windowText" lastClr="000000"/>
              </a:solidFill>
            </a:rPr>
            <a:t> </a:t>
          </a:r>
          <a:r>
            <a:rPr lang="fr-FR" sz="1600" dirty="0" err="1">
              <a:solidFill>
                <a:sysClr val="windowText" lastClr="000000"/>
              </a:solidFill>
            </a:rPr>
            <a:t>columns</a:t>
          </a:r>
          <a:r>
            <a:rPr lang="fr-FR" sz="1600" dirty="0">
              <a:solidFill>
                <a:sysClr val="windowText" lastClr="000000"/>
              </a:solidFill>
            </a:rPr>
            <a:t> </a:t>
          </a:r>
          <a:r>
            <a:rPr lang="fr-FR" sz="1600" dirty="0" err="1">
              <a:solidFill>
                <a:sysClr val="windowText" lastClr="000000"/>
              </a:solidFill>
            </a:rPr>
            <a:t>that</a:t>
          </a:r>
          <a:r>
            <a:rPr lang="fr-FR" sz="1600" dirty="0">
              <a:solidFill>
                <a:sysClr val="windowText" lastClr="000000"/>
              </a:solidFill>
            </a:rPr>
            <a:t> are </a:t>
          </a:r>
          <a:r>
            <a:rPr lang="fr-FR" sz="1600" dirty="0" err="1">
              <a:solidFill>
                <a:sysClr val="windowText" lastClr="000000"/>
              </a:solidFill>
            </a:rPr>
            <a:t>considered</a:t>
          </a:r>
          <a:r>
            <a:rPr lang="fr-FR" sz="1600" dirty="0">
              <a:solidFill>
                <a:sysClr val="windowText" lastClr="000000"/>
              </a:solidFill>
            </a:rPr>
            <a:t> </a:t>
          </a:r>
          <a:r>
            <a:rPr lang="fr-FR" sz="1600" dirty="0" err="1">
              <a:solidFill>
                <a:sysClr val="windowText" lastClr="000000"/>
              </a:solidFill>
            </a:rPr>
            <a:t>useless</a:t>
          </a:r>
          <a:r>
            <a:rPr lang="fr-FR" sz="1600" dirty="0">
              <a:solidFill>
                <a:sysClr val="windowText" lastClr="000000"/>
              </a:solidFill>
            </a:rPr>
            <a:t> to </a:t>
          </a:r>
          <a:r>
            <a:rPr lang="fr-FR" sz="1600" dirty="0" err="1">
              <a:solidFill>
                <a:sysClr val="windowText" lastClr="000000"/>
              </a:solidFill>
            </a:rPr>
            <a:t>predict</a:t>
          </a:r>
          <a:r>
            <a:rPr lang="fr-FR" sz="1600" dirty="0">
              <a:solidFill>
                <a:sysClr val="windowText" lastClr="000000"/>
              </a:solidFill>
            </a:rPr>
            <a:t> the </a:t>
          </a:r>
          <a:r>
            <a:rPr lang="fr-FR" sz="1600" dirty="0" err="1">
              <a:solidFill>
                <a:sysClr val="windowText" lastClr="000000"/>
              </a:solidFill>
            </a:rPr>
            <a:t>chosen</a:t>
          </a:r>
          <a:r>
            <a:rPr lang="fr-FR" sz="1600" dirty="0">
              <a:solidFill>
                <a:sysClr val="windowText" lastClr="000000"/>
              </a:solidFill>
            </a:rPr>
            <a:t> </a:t>
          </a:r>
          <a:r>
            <a:rPr lang="fr-FR" sz="1600" dirty="0" err="1">
              <a:solidFill>
                <a:sysClr val="windowText" lastClr="000000"/>
              </a:solidFill>
            </a:rPr>
            <a:t>target</a:t>
          </a:r>
          <a:br>
            <a:rPr lang="fr-FR" sz="1600" dirty="0">
              <a:solidFill>
                <a:sysClr val="windowText" lastClr="000000"/>
              </a:solidFill>
            </a:rPr>
          </a:br>
          <a:r>
            <a:rPr lang="fr-FR" sz="1200" dirty="0">
              <a:solidFill>
                <a:sysClr val="windowText" lastClr="000000"/>
              </a:solidFill>
            </a:rPr>
            <a:t>8 </a:t>
          </a:r>
          <a:r>
            <a:rPr lang="fr-FR" sz="1200" dirty="0" err="1">
              <a:solidFill>
                <a:sysClr val="windowText" lastClr="000000"/>
              </a:solidFill>
            </a:rPr>
            <a:t>columns</a:t>
          </a:r>
          <a:r>
            <a:rPr lang="fr-FR" sz="1200" dirty="0">
              <a:solidFill>
                <a:sysClr val="windowText" lastClr="000000"/>
              </a:solidFill>
            </a:rPr>
            <a:t> </a:t>
          </a:r>
          <a:r>
            <a:rPr lang="fr-FR" sz="1200" dirty="0" err="1">
              <a:solidFill>
                <a:sysClr val="windowText" lastClr="000000"/>
              </a:solidFill>
            </a:rPr>
            <a:t>removed</a:t>
          </a:r>
          <a:endParaRPr lang="fr-FR" sz="1600" dirty="0">
            <a:solidFill>
              <a:sysClr val="windowText" lastClr="000000"/>
            </a:solidFill>
          </a:endParaRPr>
        </a:p>
      </dgm:t>
    </dgm:pt>
    <dgm:pt modelId="{4A609349-EF37-49F4-99E6-862DE8568260}" type="parTrans" cxnId="{E283BE70-4310-4A43-B003-52DF9AB51D7E}">
      <dgm:prSet/>
      <dgm:spPr/>
      <dgm:t>
        <a:bodyPr/>
        <a:lstStyle/>
        <a:p>
          <a:endParaRPr lang="fr-FR"/>
        </a:p>
      </dgm:t>
    </dgm:pt>
    <dgm:pt modelId="{76B28FDF-CC02-4F96-B9BA-29535814B6A6}" type="sibTrans" cxnId="{E283BE70-4310-4A43-B003-52DF9AB51D7E}">
      <dgm:prSet/>
      <dgm:spPr/>
      <dgm:t>
        <a:bodyPr/>
        <a:lstStyle/>
        <a:p>
          <a:endParaRPr lang="fr-FR"/>
        </a:p>
      </dgm:t>
    </dgm:pt>
    <dgm:pt modelId="{4316518F-411E-4AF7-AE13-B9A982F72FF1}" type="pres">
      <dgm:prSet presAssocID="{46519BEF-18D3-4538-8F83-788090B4E961}" presName="linearFlow" presStyleCnt="0">
        <dgm:presLayoutVars>
          <dgm:resizeHandles val="exact"/>
        </dgm:presLayoutVars>
      </dgm:prSet>
      <dgm:spPr/>
    </dgm:pt>
    <dgm:pt modelId="{56E4D224-50EA-4965-823A-201CD4876322}" type="pres">
      <dgm:prSet presAssocID="{3B733C04-FD57-47A7-9971-72020F2A7318}" presName="node" presStyleLbl="node1" presStyleIdx="0" presStyleCnt="4">
        <dgm:presLayoutVars>
          <dgm:bulletEnabled val="1"/>
        </dgm:presLayoutVars>
      </dgm:prSet>
      <dgm:spPr/>
    </dgm:pt>
    <dgm:pt modelId="{AE076EF2-BBFC-44F8-A287-8715EE2A4F1C}" type="pres">
      <dgm:prSet presAssocID="{2F89AA99-6779-4233-99F0-515ED9FC6EBF}" presName="sibTrans" presStyleLbl="sibTrans2D1" presStyleIdx="0" presStyleCnt="3"/>
      <dgm:spPr/>
    </dgm:pt>
    <dgm:pt modelId="{6FB5ED39-9A9E-483C-B221-C61FD0E8E83F}" type="pres">
      <dgm:prSet presAssocID="{2F89AA99-6779-4233-99F0-515ED9FC6EBF}" presName="connectorText" presStyleLbl="sibTrans2D1" presStyleIdx="0" presStyleCnt="3"/>
      <dgm:spPr/>
    </dgm:pt>
    <dgm:pt modelId="{3BAA552F-0BEB-4B74-9CEE-FA9FA1EEF2C1}" type="pres">
      <dgm:prSet presAssocID="{2BA9EEF8-3EC8-4681-808E-7D987F24FC82}" presName="node" presStyleLbl="node1" presStyleIdx="1" presStyleCnt="4">
        <dgm:presLayoutVars>
          <dgm:bulletEnabled val="1"/>
        </dgm:presLayoutVars>
      </dgm:prSet>
      <dgm:spPr/>
    </dgm:pt>
    <dgm:pt modelId="{C561B08A-5B7F-4816-BE2B-E9F4AE6802C4}" type="pres">
      <dgm:prSet presAssocID="{84FC2B62-C09E-410F-A6DB-D894326E0F97}" presName="sibTrans" presStyleLbl="sibTrans2D1" presStyleIdx="1" presStyleCnt="3"/>
      <dgm:spPr/>
    </dgm:pt>
    <dgm:pt modelId="{2CA766D3-BC61-452C-AFF3-5723EF0D0F45}" type="pres">
      <dgm:prSet presAssocID="{84FC2B62-C09E-410F-A6DB-D894326E0F97}" presName="connectorText" presStyleLbl="sibTrans2D1" presStyleIdx="1" presStyleCnt="3"/>
      <dgm:spPr/>
    </dgm:pt>
    <dgm:pt modelId="{9EEDD134-7236-48D0-8D90-F2E40BED5EB8}" type="pres">
      <dgm:prSet presAssocID="{DEF9AB3D-8DA2-4D35-B6E3-81F3FFF9DAE5}" presName="node" presStyleLbl="node1" presStyleIdx="2" presStyleCnt="4">
        <dgm:presLayoutVars>
          <dgm:bulletEnabled val="1"/>
        </dgm:presLayoutVars>
      </dgm:prSet>
      <dgm:spPr/>
    </dgm:pt>
    <dgm:pt modelId="{13587E8E-3B1C-47D2-AD2C-C631FE67D90E}" type="pres">
      <dgm:prSet presAssocID="{D8BD5BA6-4201-4379-A2A5-DD07B3C3CD24}" presName="sibTrans" presStyleLbl="sibTrans2D1" presStyleIdx="2" presStyleCnt="3"/>
      <dgm:spPr/>
    </dgm:pt>
    <dgm:pt modelId="{CC2F3F04-B68A-496B-833E-DEC127FA2BFB}" type="pres">
      <dgm:prSet presAssocID="{D8BD5BA6-4201-4379-A2A5-DD07B3C3CD24}" presName="connectorText" presStyleLbl="sibTrans2D1" presStyleIdx="2" presStyleCnt="3"/>
      <dgm:spPr/>
    </dgm:pt>
    <dgm:pt modelId="{81A4644F-AFF5-4047-9FDC-5458D46449D0}" type="pres">
      <dgm:prSet presAssocID="{A4B89B50-74FF-4148-A8C0-387E2BF20141}" presName="node" presStyleLbl="node1" presStyleIdx="3" presStyleCnt="4">
        <dgm:presLayoutVars>
          <dgm:bulletEnabled val="1"/>
        </dgm:presLayoutVars>
      </dgm:prSet>
      <dgm:spPr/>
    </dgm:pt>
  </dgm:ptLst>
  <dgm:cxnLst>
    <dgm:cxn modelId="{59C46300-19B6-43B8-81A4-DA82AC6B36A1}" type="presOf" srcId="{D8BD5BA6-4201-4379-A2A5-DD07B3C3CD24}" destId="{CC2F3F04-B68A-496B-833E-DEC127FA2BFB}" srcOrd="1" destOrd="0" presId="urn:microsoft.com/office/officeart/2005/8/layout/process2"/>
    <dgm:cxn modelId="{50BA422D-9175-4DF7-823E-9547465F2790}" type="presOf" srcId="{2BA9EEF8-3EC8-4681-808E-7D987F24FC82}" destId="{3BAA552F-0BEB-4B74-9CEE-FA9FA1EEF2C1}" srcOrd="0" destOrd="0" presId="urn:microsoft.com/office/officeart/2005/8/layout/process2"/>
    <dgm:cxn modelId="{5607795D-316A-4E52-AA4F-498192848A8E}" type="presOf" srcId="{DEF9AB3D-8DA2-4D35-B6E3-81F3FFF9DAE5}" destId="{9EEDD134-7236-48D0-8D90-F2E40BED5EB8}" srcOrd="0" destOrd="0" presId="urn:microsoft.com/office/officeart/2005/8/layout/process2"/>
    <dgm:cxn modelId="{0271D265-6D4F-424E-BB97-920EA274725F}" srcId="{46519BEF-18D3-4538-8F83-788090B4E961}" destId="{2BA9EEF8-3EC8-4681-808E-7D987F24FC82}" srcOrd="1" destOrd="0" parTransId="{BAB49BC6-C26D-4389-81F9-169FDB800145}" sibTransId="{84FC2B62-C09E-410F-A6DB-D894326E0F97}"/>
    <dgm:cxn modelId="{F9AE6246-F967-460F-B239-56A6D29C1C92}" srcId="{46519BEF-18D3-4538-8F83-788090B4E961}" destId="{3B733C04-FD57-47A7-9971-72020F2A7318}" srcOrd="0" destOrd="0" parTransId="{4CF7E54F-4BD5-4FEB-8FED-654EC03C3E69}" sibTransId="{2F89AA99-6779-4233-99F0-515ED9FC6EBF}"/>
    <dgm:cxn modelId="{F0305B68-267D-4C20-8255-33BE058E0E32}" type="presOf" srcId="{D8BD5BA6-4201-4379-A2A5-DD07B3C3CD24}" destId="{13587E8E-3B1C-47D2-AD2C-C631FE67D90E}" srcOrd="0" destOrd="0" presId="urn:microsoft.com/office/officeart/2005/8/layout/process2"/>
    <dgm:cxn modelId="{E283BE70-4310-4A43-B003-52DF9AB51D7E}" srcId="{46519BEF-18D3-4538-8F83-788090B4E961}" destId="{A4B89B50-74FF-4148-A8C0-387E2BF20141}" srcOrd="3" destOrd="0" parTransId="{4A609349-EF37-49F4-99E6-862DE8568260}" sibTransId="{76B28FDF-CC02-4F96-B9BA-29535814B6A6}"/>
    <dgm:cxn modelId="{15F0DC79-007E-445A-92EE-34203A8E1C40}" type="presOf" srcId="{2F89AA99-6779-4233-99F0-515ED9FC6EBF}" destId="{6FB5ED39-9A9E-483C-B221-C61FD0E8E83F}" srcOrd="1" destOrd="0" presId="urn:microsoft.com/office/officeart/2005/8/layout/process2"/>
    <dgm:cxn modelId="{A2BFAA7F-7CD2-4225-A5BF-75508DD1F4BD}" type="presOf" srcId="{84FC2B62-C09E-410F-A6DB-D894326E0F97}" destId="{2CA766D3-BC61-452C-AFF3-5723EF0D0F45}" srcOrd="1" destOrd="0" presId="urn:microsoft.com/office/officeart/2005/8/layout/process2"/>
    <dgm:cxn modelId="{7D168F83-70D6-43C9-B4ED-46C4C61ACFFB}" srcId="{46519BEF-18D3-4538-8F83-788090B4E961}" destId="{DEF9AB3D-8DA2-4D35-B6E3-81F3FFF9DAE5}" srcOrd="2" destOrd="0" parTransId="{8FC2B8B4-DB95-4D2E-847B-B681CAC96818}" sibTransId="{D8BD5BA6-4201-4379-A2A5-DD07B3C3CD24}"/>
    <dgm:cxn modelId="{AF7A298F-27A4-488A-A75B-227A80DC2B83}" type="presOf" srcId="{3B733C04-FD57-47A7-9971-72020F2A7318}" destId="{56E4D224-50EA-4965-823A-201CD4876322}" srcOrd="0" destOrd="0" presId="urn:microsoft.com/office/officeart/2005/8/layout/process2"/>
    <dgm:cxn modelId="{2DDD9BA2-7017-4D54-91DD-8223F425AC45}" type="presOf" srcId="{46519BEF-18D3-4538-8F83-788090B4E961}" destId="{4316518F-411E-4AF7-AE13-B9A982F72FF1}" srcOrd="0" destOrd="0" presId="urn:microsoft.com/office/officeart/2005/8/layout/process2"/>
    <dgm:cxn modelId="{C99A6FA6-A226-48D2-B64C-4BBFA97436C5}" type="presOf" srcId="{84FC2B62-C09E-410F-A6DB-D894326E0F97}" destId="{C561B08A-5B7F-4816-BE2B-E9F4AE6802C4}" srcOrd="0" destOrd="0" presId="urn:microsoft.com/office/officeart/2005/8/layout/process2"/>
    <dgm:cxn modelId="{DEA1CABF-960E-496F-BDD1-F79908E9EE78}" type="presOf" srcId="{A4B89B50-74FF-4148-A8C0-387E2BF20141}" destId="{81A4644F-AFF5-4047-9FDC-5458D46449D0}" srcOrd="0" destOrd="0" presId="urn:microsoft.com/office/officeart/2005/8/layout/process2"/>
    <dgm:cxn modelId="{6428E5DC-E11D-41BA-90B6-2B46689E87A4}" type="presOf" srcId="{2F89AA99-6779-4233-99F0-515ED9FC6EBF}" destId="{AE076EF2-BBFC-44F8-A287-8715EE2A4F1C}" srcOrd="0" destOrd="0" presId="urn:microsoft.com/office/officeart/2005/8/layout/process2"/>
    <dgm:cxn modelId="{52F528EB-0BA1-494D-9A84-F1ACCD3E2183}" type="presParOf" srcId="{4316518F-411E-4AF7-AE13-B9A982F72FF1}" destId="{56E4D224-50EA-4965-823A-201CD4876322}" srcOrd="0" destOrd="0" presId="urn:microsoft.com/office/officeart/2005/8/layout/process2"/>
    <dgm:cxn modelId="{166DCC59-618E-45B5-88AA-C0D911B17A8C}" type="presParOf" srcId="{4316518F-411E-4AF7-AE13-B9A982F72FF1}" destId="{AE076EF2-BBFC-44F8-A287-8715EE2A4F1C}" srcOrd="1" destOrd="0" presId="urn:microsoft.com/office/officeart/2005/8/layout/process2"/>
    <dgm:cxn modelId="{7A27ED39-D2D6-4E70-A3F3-73740D223133}" type="presParOf" srcId="{AE076EF2-BBFC-44F8-A287-8715EE2A4F1C}" destId="{6FB5ED39-9A9E-483C-B221-C61FD0E8E83F}" srcOrd="0" destOrd="0" presId="urn:microsoft.com/office/officeart/2005/8/layout/process2"/>
    <dgm:cxn modelId="{1B29D70C-9EF8-4194-AC03-6473F9A2DE78}" type="presParOf" srcId="{4316518F-411E-4AF7-AE13-B9A982F72FF1}" destId="{3BAA552F-0BEB-4B74-9CEE-FA9FA1EEF2C1}" srcOrd="2" destOrd="0" presId="urn:microsoft.com/office/officeart/2005/8/layout/process2"/>
    <dgm:cxn modelId="{7C136C25-50F8-4DBD-8D30-C15AD73C0692}" type="presParOf" srcId="{4316518F-411E-4AF7-AE13-B9A982F72FF1}" destId="{C561B08A-5B7F-4816-BE2B-E9F4AE6802C4}" srcOrd="3" destOrd="0" presId="urn:microsoft.com/office/officeart/2005/8/layout/process2"/>
    <dgm:cxn modelId="{94466408-0F8B-49A5-A97F-C18333CC8F73}" type="presParOf" srcId="{C561B08A-5B7F-4816-BE2B-E9F4AE6802C4}" destId="{2CA766D3-BC61-452C-AFF3-5723EF0D0F45}" srcOrd="0" destOrd="0" presId="urn:microsoft.com/office/officeart/2005/8/layout/process2"/>
    <dgm:cxn modelId="{483235E5-ADD9-44D7-8887-CF313E50AFA8}" type="presParOf" srcId="{4316518F-411E-4AF7-AE13-B9A982F72FF1}" destId="{9EEDD134-7236-48D0-8D90-F2E40BED5EB8}" srcOrd="4" destOrd="0" presId="urn:microsoft.com/office/officeart/2005/8/layout/process2"/>
    <dgm:cxn modelId="{AB9DA324-A654-4CC2-921A-9CCDD5BA535C}" type="presParOf" srcId="{4316518F-411E-4AF7-AE13-B9A982F72FF1}" destId="{13587E8E-3B1C-47D2-AD2C-C631FE67D90E}" srcOrd="5" destOrd="0" presId="urn:microsoft.com/office/officeart/2005/8/layout/process2"/>
    <dgm:cxn modelId="{2FB0165A-03D9-4354-B64F-AEF9763A14DA}" type="presParOf" srcId="{13587E8E-3B1C-47D2-AD2C-C631FE67D90E}" destId="{CC2F3F04-B68A-496B-833E-DEC127FA2BFB}" srcOrd="0" destOrd="0" presId="urn:microsoft.com/office/officeart/2005/8/layout/process2"/>
    <dgm:cxn modelId="{2A06B485-1146-4C8C-8563-2C047B70E711}" type="presParOf" srcId="{4316518F-411E-4AF7-AE13-B9A982F72FF1}" destId="{81A4644F-AFF5-4047-9FDC-5458D46449D0}" srcOrd="6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6E5CBC-0D88-415B-B1AE-BD261B6F6D5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5DAB6D0-A7EF-4B0E-8AA2-04316BE2C42A}">
      <dgm:prSet phldrT="[Texte]" custT="1"/>
      <dgm:spPr>
        <a:solidFill>
          <a:srgbClr val="616161"/>
        </a:solidFill>
      </dgm:spPr>
      <dgm:t>
        <a:bodyPr/>
        <a:lstStyle/>
        <a:p>
          <a:r>
            <a:rPr lang="fr-FR" sz="2400" dirty="0" err="1"/>
            <a:t>Normalization</a:t>
          </a:r>
          <a:endParaRPr lang="fr-FR" sz="2400" dirty="0"/>
        </a:p>
      </dgm:t>
    </dgm:pt>
    <dgm:pt modelId="{E9E7C5C2-A4D9-42D3-9B3F-C27F22A6CA85}" type="parTrans" cxnId="{592C3ABC-D810-4284-A9AD-7533F5E5F246}">
      <dgm:prSet/>
      <dgm:spPr/>
      <dgm:t>
        <a:bodyPr/>
        <a:lstStyle/>
        <a:p>
          <a:endParaRPr lang="fr-FR"/>
        </a:p>
      </dgm:t>
    </dgm:pt>
    <dgm:pt modelId="{4E4043E7-2527-47A3-B6A8-C6581D96C4BF}" type="sibTrans" cxnId="{592C3ABC-D810-4284-A9AD-7533F5E5F246}">
      <dgm:prSet/>
      <dgm:spPr/>
      <dgm:t>
        <a:bodyPr/>
        <a:lstStyle/>
        <a:p>
          <a:endParaRPr lang="fr-FR"/>
        </a:p>
      </dgm:t>
    </dgm:pt>
    <dgm:pt modelId="{FEBA3207-2CD6-4F7A-9F0E-C9DCDDA8882D}">
      <dgm:prSet phldrT="[Texte]" custT="1"/>
      <dgm:spPr>
        <a:solidFill>
          <a:srgbClr val="616161"/>
        </a:solidFill>
      </dgm:spPr>
      <dgm:t>
        <a:bodyPr/>
        <a:lstStyle/>
        <a:p>
          <a:r>
            <a:rPr lang="fr-FR" sz="2400" dirty="0"/>
            <a:t>Clustering</a:t>
          </a:r>
          <a:endParaRPr lang="fr-FR" sz="3000" dirty="0"/>
        </a:p>
      </dgm:t>
    </dgm:pt>
    <dgm:pt modelId="{C12C0BCD-306E-4EAD-9498-FD9614B4C1E8}" type="parTrans" cxnId="{D3CC9495-BBC8-40F1-AA99-6B1BE19529DC}">
      <dgm:prSet/>
      <dgm:spPr/>
      <dgm:t>
        <a:bodyPr/>
        <a:lstStyle/>
        <a:p>
          <a:endParaRPr lang="fr-FR"/>
        </a:p>
      </dgm:t>
    </dgm:pt>
    <dgm:pt modelId="{9BFF6671-9E88-4C3E-9593-BF327157078B}" type="sibTrans" cxnId="{D3CC9495-BBC8-40F1-AA99-6B1BE19529DC}">
      <dgm:prSet/>
      <dgm:spPr/>
      <dgm:t>
        <a:bodyPr/>
        <a:lstStyle/>
        <a:p>
          <a:endParaRPr lang="fr-FR"/>
        </a:p>
      </dgm:t>
    </dgm:pt>
    <dgm:pt modelId="{ADD004DB-91BD-474C-A776-3CA34C5BA98F}">
      <dgm:prSet phldrT="[Texte]" custT="1"/>
      <dgm:spPr>
        <a:solidFill>
          <a:srgbClr val="E9E6DF"/>
        </a:solidFill>
      </dgm:spPr>
      <dgm:t>
        <a:bodyPr/>
        <a:lstStyle/>
        <a:p>
          <a:r>
            <a:rPr lang="fr-FR" sz="1600" dirty="0"/>
            <a:t>Setting to </a:t>
          </a:r>
          <a:r>
            <a:rPr lang="fr-FR" sz="1600" dirty="0" err="1"/>
            <a:t>lowercase</a:t>
          </a:r>
          <a:r>
            <a:rPr lang="fr-FR" sz="1600" dirty="0"/>
            <a:t>, </a:t>
          </a:r>
          <a:r>
            <a:rPr lang="fr-FR" sz="1600" dirty="0" err="1"/>
            <a:t>removing</a:t>
          </a:r>
          <a:r>
            <a:rPr lang="fr-FR" sz="1600" dirty="0"/>
            <a:t> accents, </a:t>
          </a:r>
          <a:r>
            <a:rPr lang="fr-FR" sz="1600" dirty="0" err="1"/>
            <a:t>underscores</a:t>
          </a:r>
          <a:r>
            <a:rPr lang="fr-FR" sz="1600" dirty="0"/>
            <a:t>, </a:t>
          </a:r>
          <a:r>
            <a:rPr lang="fr-FR" sz="1600" dirty="0" err="1"/>
            <a:t>consecutive</a:t>
          </a:r>
          <a:r>
            <a:rPr lang="fr-FR" sz="1600" dirty="0"/>
            <a:t> </a:t>
          </a:r>
          <a:r>
            <a:rPr lang="fr-FR" sz="1600" dirty="0" err="1"/>
            <a:t>whitespaces</a:t>
          </a:r>
          <a:r>
            <a:rPr lang="fr-FR" sz="1600" dirty="0"/>
            <a:t>, </a:t>
          </a:r>
          <a:r>
            <a:rPr lang="fr-FR" sz="1600" dirty="0" err="1"/>
            <a:t>etc</a:t>
          </a:r>
          <a:endParaRPr lang="fr-FR" sz="1600" dirty="0"/>
        </a:p>
      </dgm:t>
    </dgm:pt>
    <dgm:pt modelId="{C5363A5F-7905-4B78-A66C-71A354B9FAE9}" type="parTrans" cxnId="{5670E728-7484-4B2D-850A-675AC8F3B0AD}">
      <dgm:prSet/>
      <dgm:spPr/>
      <dgm:t>
        <a:bodyPr/>
        <a:lstStyle/>
        <a:p>
          <a:endParaRPr lang="fr-FR"/>
        </a:p>
      </dgm:t>
    </dgm:pt>
    <dgm:pt modelId="{8CCAC58C-11CA-4F7D-BAA9-F78CAF439F86}" type="sibTrans" cxnId="{5670E728-7484-4B2D-850A-675AC8F3B0AD}">
      <dgm:prSet/>
      <dgm:spPr/>
      <dgm:t>
        <a:bodyPr/>
        <a:lstStyle/>
        <a:p>
          <a:endParaRPr lang="fr-FR"/>
        </a:p>
      </dgm:t>
    </dgm:pt>
    <dgm:pt modelId="{A60AA8B9-95F2-4737-8261-7270DC2B9951}">
      <dgm:prSet phldrT="[Texte]" custT="1"/>
      <dgm:spPr>
        <a:solidFill>
          <a:srgbClr val="E9E6DF"/>
        </a:solidFill>
      </dgm:spPr>
      <dgm:t>
        <a:bodyPr/>
        <a:lstStyle/>
        <a:p>
          <a:r>
            <a:rPr lang="fr-FR" sz="1600" dirty="0"/>
            <a:t>String </a:t>
          </a:r>
          <a:r>
            <a:rPr lang="fr-FR" sz="1600" dirty="0" err="1"/>
            <a:t>similarity</a:t>
          </a:r>
          <a:r>
            <a:rPr lang="fr-FR" sz="1600" dirty="0"/>
            <a:t> (like Levenshtein distance)</a:t>
          </a:r>
        </a:p>
      </dgm:t>
    </dgm:pt>
    <dgm:pt modelId="{88F8B6C6-899A-4903-9138-73DB5EA7C759}" type="parTrans" cxnId="{1324B610-F2BC-4524-A04D-3C5221038FC5}">
      <dgm:prSet/>
      <dgm:spPr/>
      <dgm:t>
        <a:bodyPr/>
        <a:lstStyle/>
        <a:p>
          <a:endParaRPr lang="fr-FR"/>
        </a:p>
      </dgm:t>
    </dgm:pt>
    <dgm:pt modelId="{7E0E84F8-E217-4E86-BEC8-D2F5A42131DD}" type="sibTrans" cxnId="{1324B610-F2BC-4524-A04D-3C5221038FC5}">
      <dgm:prSet/>
      <dgm:spPr/>
      <dgm:t>
        <a:bodyPr/>
        <a:lstStyle/>
        <a:p>
          <a:endParaRPr lang="fr-FR"/>
        </a:p>
      </dgm:t>
    </dgm:pt>
    <dgm:pt modelId="{1C7E68A2-2164-4A65-BF7C-882B3F18EC19}">
      <dgm:prSet phldrT="[Texte]" custT="1"/>
      <dgm:spPr>
        <a:solidFill>
          <a:srgbClr val="E9E6DF"/>
        </a:solidFill>
      </dgm:spPr>
      <dgm:t>
        <a:bodyPr/>
        <a:lstStyle/>
        <a:p>
          <a:endParaRPr lang="fr-FR" sz="1600" dirty="0"/>
        </a:p>
      </dgm:t>
    </dgm:pt>
    <dgm:pt modelId="{85A182D3-62E2-4A1F-A584-95C797926366}" type="parTrans" cxnId="{5894026F-0B21-45A1-82CB-FCB7CA49768E}">
      <dgm:prSet/>
      <dgm:spPr/>
      <dgm:t>
        <a:bodyPr/>
        <a:lstStyle/>
        <a:p>
          <a:endParaRPr lang="fr-FR"/>
        </a:p>
      </dgm:t>
    </dgm:pt>
    <dgm:pt modelId="{1E2B67D8-B458-414F-92B6-A889638F4635}" type="sibTrans" cxnId="{5894026F-0B21-45A1-82CB-FCB7CA49768E}">
      <dgm:prSet/>
      <dgm:spPr/>
      <dgm:t>
        <a:bodyPr/>
        <a:lstStyle/>
        <a:p>
          <a:endParaRPr lang="fr-FR"/>
        </a:p>
      </dgm:t>
    </dgm:pt>
    <dgm:pt modelId="{8559C08B-35AB-4F46-B2FA-9B6D99E4E021}">
      <dgm:prSet phldrT="[Texte]" custT="1"/>
      <dgm:spPr>
        <a:solidFill>
          <a:srgbClr val="E9E6DF"/>
        </a:solidFill>
      </dgm:spPr>
      <dgm:t>
        <a:bodyPr/>
        <a:lstStyle/>
        <a:p>
          <a:r>
            <a:rPr lang="fr-FR" sz="1600" dirty="0"/>
            <a:t>DBSCAN</a:t>
          </a:r>
        </a:p>
      </dgm:t>
    </dgm:pt>
    <dgm:pt modelId="{B2D6A7AF-60EA-4A3C-A107-CB37D622754F}" type="parTrans" cxnId="{596D2287-19E8-4DCD-879D-E09BE6FBF808}">
      <dgm:prSet/>
      <dgm:spPr/>
      <dgm:t>
        <a:bodyPr/>
        <a:lstStyle/>
        <a:p>
          <a:endParaRPr lang="fr-FR"/>
        </a:p>
      </dgm:t>
    </dgm:pt>
    <dgm:pt modelId="{6E020E88-C14B-48EA-93BA-039E5363F65A}" type="sibTrans" cxnId="{596D2287-19E8-4DCD-879D-E09BE6FBF808}">
      <dgm:prSet/>
      <dgm:spPr/>
      <dgm:t>
        <a:bodyPr/>
        <a:lstStyle/>
        <a:p>
          <a:endParaRPr lang="fr-FR"/>
        </a:p>
      </dgm:t>
    </dgm:pt>
    <dgm:pt modelId="{958FB8F5-FA66-477D-B756-A2BDFFA774A6}" type="pres">
      <dgm:prSet presAssocID="{926E5CBC-0D88-415B-B1AE-BD261B6F6D5E}" presName="linear" presStyleCnt="0">
        <dgm:presLayoutVars>
          <dgm:dir/>
          <dgm:animLvl val="lvl"/>
          <dgm:resizeHandles val="exact"/>
        </dgm:presLayoutVars>
      </dgm:prSet>
      <dgm:spPr/>
    </dgm:pt>
    <dgm:pt modelId="{0CDE935F-2686-42BC-93C6-48F1FD2995B7}" type="pres">
      <dgm:prSet presAssocID="{35DAB6D0-A7EF-4B0E-8AA2-04316BE2C42A}" presName="parentLin" presStyleCnt="0"/>
      <dgm:spPr/>
    </dgm:pt>
    <dgm:pt modelId="{6B11685F-885E-49F5-8AFE-F7F34D523F81}" type="pres">
      <dgm:prSet presAssocID="{35DAB6D0-A7EF-4B0E-8AA2-04316BE2C42A}" presName="parentLeftMargin" presStyleLbl="node1" presStyleIdx="0" presStyleCnt="2"/>
      <dgm:spPr/>
    </dgm:pt>
    <dgm:pt modelId="{7E067EFD-C107-43C6-8A17-F34EBF76F83D}" type="pres">
      <dgm:prSet presAssocID="{35DAB6D0-A7EF-4B0E-8AA2-04316BE2C42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B70D5C-1E5E-4A18-9CD8-2CB6C8451ADD}" type="pres">
      <dgm:prSet presAssocID="{35DAB6D0-A7EF-4B0E-8AA2-04316BE2C42A}" presName="negativeSpace" presStyleCnt="0"/>
      <dgm:spPr/>
    </dgm:pt>
    <dgm:pt modelId="{750E7F87-ED68-4EEB-AB17-7309414A1132}" type="pres">
      <dgm:prSet presAssocID="{35DAB6D0-A7EF-4B0E-8AA2-04316BE2C42A}" presName="childText" presStyleLbl="conFgAcc1" presStyleIdx="0" presStyleCnt="2">
        <dgm:presLayoutVars>
          <dgm:bulletEnabled val="1"/>
        </dgm:presLayoutVars>
      </dgm:prSet>
      <dgm:spPr/>
    </dgm:pt>
    <dgm:pt modelId="{7AB73F6D-A109-4307-8AE3-F49D4345F8A1}" type="pres">
      <dgm:prSet presAssocID="{4E4043E7-2527-47A3-B6A8-C6581D96C4BF}" presName="spaceBetweenRectangles" presStyleCnt="0"/>
      <dgm:spPr/>
    </dgm:pt>
    <dgm:pt modelId="{E3A4ABB1-1FC2-45E1-BF09-A6BAD00D6499}" type="pres">
      <dgm:prSet presAssocID="{FEBA3207-2CD6-4F7A-9F0E-C9DCDDA8882D}" presName="parentLin" presStyleCnt="0"/>
      <dgm:spPr/>
    </dgm:pt>
    <dgm:pt modelId="{97FD9BA6-C55A-43B7-9AC3-25C5B7EA74C5}" type="pres">
      <dgm:prSet presAssocID="{FEBA3207-2CD6-4F7A-9F0E-C9DCDDA8882D}" presName="parentLeftMargin" presStyleLbl="node1" presStyleIdx="0" presStyleCnt="2"/>
      <dgm:spPr/>
    </dgm:pt>
    <dgm:pt modelId="{1DC4BB32-693B-4418-A528-9EE37E53B8C2}" type="pres">
      <dgm:prSet presAssocID="{FEBA3207-2CD6-4F7A-9F0E-C9DCDDA8882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18B619B-9FAE-4346-8819-974F411A05F0}" type="pres">
      <dgm:prSet presAssocID="{FEBA3207-2CD6-4F7A-9F0E-C9DCDDA8882D}" presName="negativeSpace" presStyleCnt="0"/>
      <dgm:spPr/>
    </dgm:pt>
    <dgm:pt modelId="{09F6BBA8-13C7-4FD7-AAFD-7458008F6DEE}" type="pres">
      <dgm:prSet presAssocID="{FEBA3207-2CD6-4F7A-9F0E-C9DCDDA8882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324B610-F2BC-4524-A04D-3C5221038FC5}" srcId="{FEBA3207-2CD6-4F7A-9F0E-C9DCDDA8882D}" destId="{A60AA8B9-95F2-4737-8261-7270DC2B9951}" srcOrd="0" destOrd="0" parTransId="{88F8B6C6-899A-4903-9138-73DB5EA7C759}" sibTransId="{7E0E84F8-E217-4E86-BEC8-D2F5A42131DD}"/>
    <dgm:cxn modelId="{35493C14-F431-4B76-BF36-507FBA345410}" type="presOf" srcId="{35DAB6D0-A7EF-4B0E-8AA2-04316BE2C42A}" destId="{6B11685F-885E-49F5-8AFE-F7F34D523F81}" srcOrd="0" destOrd="0" presId="urn:microsoft.com/office/officeart/2005/8/layout/list1"/>
    <dgm:cxn modelId="{41019C15-54AE-4219-9CF7-13D26383B3B3}" type="presOf" srcId="{1C7E68A2-2164-4A65-BF7C-882B3F18EC19}" destId="{750E7F87-ED68-4EEB-AB17-7309414A1132}" srcOrd="0" destOrd="1" presId="urn:microsoft.com/office/officeart/2005/8/layout/list1"/>
    <dgm:cxn modelId="{645D6516-3536-44FC-9168-656D46F0F356}" type="presOf" srcId="{8559C08B-35AB-4F46-B2FA-9B6D99E4E021}" destId="{09F6BBA8-13C7-4FD7-AAFD-7458008F6DEE}" srcOrd="0" destOrd="1" presId="urn:microsoft.com/office/officeart/2005/8/layout/list1"/>
    <dgm:cxn modelId="{5670E728-7484-4B2D-850A-675AC8F3B0AD}" srcId="{35DAB6D0-A7EF-4B0E-8AA2-04316BE2C42A}" destId="{ADD004DB-91BD-474C-A776-3CA34C5BA98F}" srcOrd="0" destOrd="0" parTransId="{C5363A5F-7905-4B78-A66C-71A354B9FAE9}" sibTransId="{8CCAC58C-11CA-4F7D-BAA9-F78CAF439F86}"/>
    <dgm:cxn modelId="{1600DA2A-4948-4331-AF24-67BE3EA7525A}" type="presOf" srcId="{35DAB6D0-A7EF-4B0E-8AA2-04316BE2C42A}" destId="{7E067EFD-C107-43C6-8A17-F34EBF76F83D}" srcOrd="1" destOrd="0" presId="urn:microsoft.com/office/officeart/2005/8/layout/list1"/>
    <dgm:cxn modelId="{B300E34D-5892-44FE-BA14-E332486CF0DD}" type="presOf" srcId="{926E5CBC-0D88-415B-B1AE-BD261B6F6D5E}" destId="{958FB8F5-FA66-477D-B756-A2BDFFA774A6}" srcOrd="0" destOrd="0" presId="urn:microsoft.com/office/officeart/2005/8/layout/list1"/>
    <dgm:cxn modelId="{5894026F-0B21-45A1-82CB-FCB7CA49768E}" srcId="{35DAB6D0-A7EF-4B0E-8AA2-04316BE2C42A}" destId="{1C7E68A2-2164-4A65-BF7C-882B3F18EC19}" srcOrd="1" destOrd="0" parTransId="{85A182D3-62E2-4A1F-A584-95C797926366}" sibTransId="{1E2B67D8-B458-414F-92B6-A889638F4635}"/>
    <dgm:cxn modelId="{7E0E0472-7597-4BE5-8E34-1A794AAC9C63}" type="presOf" srcId="{A60AA8B9-95F2-4737-8261-7270DC2B9951}" destId="{09F6BBA8-13C7-4FD7-AAFD-7458008F6DEE}" srcOrd="0" destOrd="0" presId="urn:microsoft.com/office/officeart/2005/8/layout/list1"/>
    <dgm:cxn modelId="{49309653-1FD0-417F-80B3-E932F080ADAD}" type="presOf" srcId="{ADD004DB-91BD-474C-A776-3CA34C5BA98F}" destId="{750E7F87-ED68-4EEB-AB17-7309414A1132}" srcOrd="0" destOrd="0" presId="urn:microsoft.com/office/officeart/2005/8/layout/list1"/>
    <dgm:cxn modelId="{EAC50175-0259-49CC-B2FE-1D9F92CEC4F5}" type="presOf" srcId="{FEBA3207-2CD6-4F7A-9F0E-C9DCDDA8882D}" destId="{97FD9BA6-C55A-43B7-9AC3-25C5B7EA74C5}" srcOrd="0" destOrd="0" presId="urn:microsoft.com/office/officeart/2005/8/layout/list1"/>
    <dgm:cxn modelId="{596D2287-19E8-4DCD-879D-E09BE6FBF808}" srcId="{FEBA3207-2CD6-4F7A-9F0E-C9DCDDA8882D}" destId="{8559C08B-35AB-4F46-B2FA-9B6D99E4E021}" srcOrd="1" destOrd="0" parTransId="{B2D6A7AF-60EA-4A3C-A107-CB37D622754F}" sibTransId="{6E020E88-C14B-48EA-93BA-039E5363F65A}"/>
    <dgm:cxn modelId="{D3CC9495-BBC8-40F1-AA99-6B1BE19529DC}" srcId="{926E5CBC-0D88-415B-B1AE-BD261B6F6D5E}" destId="{FEBA3207-2CD6-4F7A-9F0E-C9DCDDA8882D}" srcOrd="1" destOrd="0" parTransId="{C12C0BCD-306E-4EAD-9498-FD9614B4C1E8}" sibTransId="{9BFF6671-9E88-4C3E-9593-BF327157078B}"/>
    <dgm:cxn modelId="{592C3ABC-D810-4284-A9AD-7533F5E5F246}" srcId="{926E5CBC-0D88-415B-B1AE-BD261B6F6D5E}" destId="{35DAB6D0-A7EF-4B0E-8AA2-04316BE2C42A}" srcOrd="0" destOrd="0" parTransId="{E9E7C5C2-A4D9-42D3-9B3F-C27F22A6CA85}" sibTransId="{4E4043E7-2527-47A3-B6A8-C6581D96C4BF}"/>
    <dgm:cxn modelId="{ED3570D8-E8F0-4E6E-8193-5010822474CA}" type="presOf" srcId="{FEBA3207-2CD6-4F7A-9F0E-C9DCDDA8882D}" destId="{1DC4BB32-693B-4418-A528-9EE37E53B8C2}" srcOrd="1" destOrd="0" presId="urn:microsoft.com/office/officeart/2005/8/layout/list1"/>
    <dgm:cxn modelId="{99543923-A291-487C-8268-AAC7B34B4CE6}" type="presParOf" srcId="{958FB8F5-FA66-477D-B756-A2BDFFA774A6}" destId="{0CDE935F-2686-42BC-93C6-48F1FD2995B7}" srcOrd="0" destOrd="0" presId="urn:microsoft.com/office/officeart/2005/8/layout/list1"/>
    <dgm:cxn modelId="{FE43A605-AE92-41CF-8A65-5FDF37AA37FB}" type="presParOf" srcId="{0CDE935F-2686-42BC-93C6-48F1FD2995B7}" destId="{6B11685F-885E-49F5-8AFE-F7F34D523F81}" srcOrd="0" destOrd="0" presId="urn:microsoft.com/office/officeart/2005/8/layout/list1"/>
    <dgm:cxn modelId="{F679B5B9-EB03-464E-B7F9-4CE379D2CE7B}" type="presParOf" srcId="{0CDE935F-2686-42BC-93C6-48F1FD2995B7}" destId="{7E067EFD-C107-43C6-8A17-F34EBF76F83D}" srcOrd="1" destOrd="0" presId="urn:microsoft.com/office/officeart/2005/8/layout/list1"/>
    <dgm:cxn modelId="{32B27F3B-53F2-471C-B800-80A13FA7E508}" type="presParOf" srcId="{958FB8F5-FA66-477D-B756-A2BDFFA774A6}" destId="{EAB70D5C-1E5E-4A18-9CD8-2CB6C8451ADD}" srcOrd="1" destOrd="0" presId="urn:microsoft.com/office/officeart/2005/8/layout/list1"/>
    <dgm:cxn modelId="{5FA3BD03-405A-4036-849A-071CBD485E2C}" type="presParOf" srcId="{958FB8F5-FA66-477D-B756-A2BDFFA774A6}" destId="{750E7F87-ED68-4EEB-AB17-7309414A1132}" srcOrd="2" destOrd="0" presId="urn:microsoft.com/office/officeart/2005/8/layout/list1"/>
    <dgm:cxn modelId="{AF284B4B-94FB-4251-B5C8-A766C8215D28}" type="presParOf" srcId="{958FB8F5-FA66-477D-B756-A2BDFFA774A6}" destId="{7AB73F6D-A109-4307-8AE3-F49D4345F8A1}" srcOrd="3" destOrd="0" presId="urn:microsoft.com/office/officeart/2005/8/layout/list1"/>
    <dgm:cxn modelId="{4137BDBB-8FDB-4A20-BFBA-DBFD4EE96A64}" type="presParOf" srcId="{958FB8F5-FA66-477D-B756-A2BDFFA774A6}" destId="{E3A4ABB1-1FC2-45E1-BF09-A6BAD00D6499}" srcOrd="4" destOrd="0" presId="urn:microsoft.com/office/officeart/2005/8/layout/list1"/>
    <dgm:cxn modelId="{152C181C-E190-4EA8-A801-203DC60E4845}" type="presParOf" srcId="{E3A4ABB1-1FC2-45E1-BF09-A6BAD00D6499}" destId="{97FD9BA6-C55A-43B7-9AC3-25C5B7EA74C5}" srcOrd="0" destOrd="0" presId="urn:microsoft.com/office/officeart/2005/8/layout/list1"/>
    <dgm:cxn modelId="{587DEABB-A8C6-4224-A94F-643251018F3B}" type="presParOf" srcId="{E3A4ABB1-1FC2-45E1-BF09-A6BAD00D6499}" destId="{1DC4BB32-693B-4418-A528-9EE37E53B8C2}" srcOrd="1" destOrd="0" presId="urn:microsoft.com/office/officeart/2005/8/layout/list1"/>
    <dgm:cxn modelId="{0C4FD52A-7687-48DF-9F0C-43F256BD6540}" type="presParOf" srcId="{958FB8F5-FA66-477D-B756-A2BDFFA774A6}" destId="{518B619B-9FAE-4346-8819-974F411A05F0}" srcOrd="5" destOrd="0" presId="urn:microsoft.com/office/officeart/2005/8/layout/list1"/>
    <dgm:cxn modelId="{28321D3D-BC89-4092-854B-68C4A7CF04A0}" type="presParOf" srcId="{958FB8F5-FA66-477D-B756-A2BDFFA774A6}" destId="{09F6BBA8-13C7-4FD7-AAFD-7458008F6DE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1F45C2-66F8-4CF7-91EB-8FD0795610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C13069-6BAC-4A00-9E0A-2D45B939548B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</a:rPr>
            <a:t>A </a:t>
          </a:r>
          <a:r>
            <a:rPr lang="fr-FR" dirty="0" err="1">
              <a:solidFill>
                <a:sysClr val="windowText" lastClr="000000"/>
              </a:solidFill>
            </a:rPr>
            <a:t>nutrient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100g</a:t>
          </a:r>
        </a:p>
      </dgm:t>
    </dgm:pt>
    <dgm:pt modelId="{D6BD6871-E7AF-41D7-88FD-9CDCEF5B9DFC}" type="parTrans" cxnId="{68131FDA-9159-4096-B36B-486861CF2DBD}">
      <dgm:prSet/>
      <dgm:spPr/>
      <dgm:t>
        <a:bodyPr/>
        <a:lstStyle/>
        <a:p>
          <a:endParaRPr lang="fr-FR"/>
        </a:p>
      </dgm:t>
    </dgm:pt>
    <dgm:pt modelId="{0FB2EEB0-2F67-4229-818A-0F917370C477}" type="sibTrans" cxnId="{68131FDA-9159-4096-B36B-486861CF2DBD}">
      <dgm:prSet/>
      <dgm:spPr/>
      <dgm:t>
        <a:bodyPr/>
        <a:lstStyle/>
        <a:p>
          <a:endParaRPr lang="fr-FR"/>
        </a:p>
      </dgm:t>
    </dgm:pt>
    <dgm:pt modelId="{61EFD0CB-9349-4C80-A0AD-002975FD1F2D}">
      <dgm:prSet phldrT="[Texte]"/>
      <dgm:spPr/>
      <dgm:t>
        <a:bodyPr/>
        <a:lstStyle/>
        <a:p>
          <a:r>
            <a:rPr lang="fr-FR" dirty="0"/>
            <a:t>By </a:t>
          </a:r>
          <a:r>
            <a:rPr lang="fr-FR" dirty="0" err="1"/>
            <a:t>definition</a:t>
          </a:r>
          <a:r>
            <a:rPr lang="fr-FR" dirty="0"/>
            <a:t> for 100g of </a:t>
          </a:r>
          <a:r>
            <a:rPr lang="fr-FR" dirty="0" err="1"/>
            <a:t>food</a:t>
          </a:r>
          <a:endParaRPr lang="fr-FR" dirty="0"/>
        </a:p>
      </dgm:t>
    </dgm:pt>
    <dgm:pt modelId="{D96C8186-066B-457F-8394-CCFAC836E04E}" type="parTrans" cxnId="{BD6FFFC9-19B2-4D5E-82B9-37473F54DF53}">
      <dgm:prSet/>
      <dgm:spPr/>
      <dgm:t>
        <a:bodyPr/>
        <a:lstStyle/>
        <a:p>
          <a:endParaRPr lang="fr-FR"/>
        </a:p>
      </dgm:t>
    </dgm:pt>
    <dgm:pt modelId="{EF5F78C8-DA32-4DB0-9401-929FA70DC60C}" type="sibTrans" cxnId="{BD6FFFC9-19B2-4D5E-82B9-37473F54DF53}">
      <dgm:prSet/>
      <dgm:spPr/>
      <dgm:t>
        <a:bodyPr/>
        <a:lstStyle/>
        <a:p>
          <a:endParaRPr lang="fr-FR"/>
        </a:p>
      </dgm:t>
    </dgm:pt>
    <dgm:pt modelId="{5C99497A-0B99-4646-8E14-8D79E0B123D8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ysClr val="windowText" lastClr="000000"/>
              </a:solidFill>
            </a:rPr>
            <a:t>Sum</a:t>
          </a:r>
          <a:r>
            <a:rPr lang="fr-FR" dirty="0">
              <a:solidFill>
                <a:sysClr val="windowText" lastClr="000000"/>
              </a:solidFill>
            </a:rPr>
            <a:t> of </a:t>
          </a:r>
          <a:r>
            <a:rPr lang="fr-FR" dirty="0" err="1">
              <a:solidFill>
                <a:sysClr val="windowText" lastClr="000000"/>
              </a:solidFill>
            </a:rPr>
            <a:t>macronutrients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100g</a:t>
          </a:r>
        </a:p>
      </dgm:t>
    </dgm:pt>
    <dgm:pt modelId="{0F5247BA-93E6-4FA4-A845-6A1E5D069097}" type="parTrans" cxnId="{567191D9-8104-4294-B1A9-41238F425BA5}">
      <dgm:prSet/>
      <dgm:spPr/>
      <dgm:t>
        <a:bodyPr/>
        <a:lstStyle/>
        <a:p>
          <a:endParaRPr lang="fr-FR"/>
        </a:p>
      </dgm:t>
    </dgm:pt>
    <dgm:pt modelId="{2C7A2085-8429-4074-8201-6D9EBF539D12}" type="sibTrans" cxnId="{567191D9-8104-4294-B1A9-41238F425BA5}">
      <dgm:prSet/>
      <dgm:spPr/>
      <dgm:t>
        <a:bodyPr/>
        <a:lstStyle/>
        <a:p>
          <a:endParaRPr lang="fr-FR"/>
        </a:p>
      </dgm:t>
    </dgm:pt>
    <dgm:pt modelId="{7773962A-8C9B-4479-AC93-39E93CC4E687}">
      <dgm:prSet phldrT="[Texte]"/>
      <dgm:spPr/>
      <dgm:t>
        <a:bodyPr/>
        <a:lstStyle/>
        <a:p>
          <a:r>
            <a:rPr lang="fr-FR" dirty="0"/>
            <a:t>By </a:t>
          </a:r>
          <a:r>
            <a:rPr lang="fr-FR" dirty="0" err="1"/>
            <a:t>definition</a:t>
          </a:r>
          <a:r>
            <a:rPr lang="fr-FR" dirty="0"/>
            <a:t> for 100g of </a:t>
          </a:r>
          <a:r>
            <a:rPr lang="fr-FR" dirty="0" err="1"/>
            <a:t>food</a:t>
          </a:r>
          <a:endParaRPr lang="fr-FR" dirty="0"/>
        </a:p>
      </dgm:t>
    </dgm:pt>
    <dgm:pt modelId="{310CB61C-097C-41BA-8B4F-E728DDB1407B}" type="parTrans" cxnId="{EB7D390C-6B88-4D97-A0F8-DD7BE4A3A65D}">
      <dgm:prSet/>
      <dgm:spPr/>
      <dgm:t>
        <a:bodyPr/>
        <a:lstStyle/>
        <a:p>
          <a:endParaRPr lang="fr-FR"/>
        </a:p>
      </dgm:t>
    </dgm:pt>
    <dgm:pt modelId="{E5A45494-9039-4859-A71B-412413E9AC5F}" type="sibTrans" cxnId="{EB7D390C-6B88-4D97-A0F8-DD7BE4A3A65D}">
      <dgm:prSet/>
      <dgm:spPr/>
      <dgm:t>
        <a:bodyPr/>
        <a:lstStyle/>
        <a:p>
          <a:endParaRPr lang="fr-FR"/>
        </a:p>
      </dgm:t>
    </dgm:pt>
    <dgm:pt modelId="{96AD9984-B999-449A-B91B-272C38C3E248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ysClr val="windowText" lastClr="000000"/>
              </a:solidFill>
            </a:rPr>
            <a:t>Sugars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carbs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endParaRPr lang="fr-FR" dirty="0"/>
        </a:p>
      </dgm:t>
    </dgm:pt>
    <dgm:pt modelId="{A9C2E600-5CE0-4CFE-9077-01DC43A44FC2}" type="parTrans" cxnId="{487027E5-B16F-40D8-A828-E76DA99C0746}">
      <dgm:prSet/>
      <dgm:spPr/>
      <dgm:t>
        <a:bodyPr/>
        <a:lstStyle/>
        <a:p>
          <a:endParaRPr lang="fr-FR"/>
        </a:p>
      </dgm:t>
    </dgm:pt>
    <dgm:pt modelId="{53AF68E6-33F3-4127-B880-6F57D42E43A2}" type="sibTrans" cxnId="{487027E5-B16F-40D8-A828-E76DA99C0746}">
      <dgm:prSet/>
      <dgm:spPr/>
      <dgm:t>
        <a:bodyPr/>
        <a:lstStyle/>
        <a:p>
          <a:endParaRPr lang="fr-FR"/>
        </a:p>
      </dgm:t>
    </dgm:pt>
    <dgm:pt modelId="{BD954F98-0887-4E0F-A709-4A0BF84BABED}">
      <dgm:prSet phldrT="[Texte]"/>
      <dgm:spPr/>
      <dgm:t>
        <a:bodyPr/>
        <a:lstStyle/>
        <a:p>
          <a:r>
            <a:rPr lang="fr-FR" dirty="0" err="1"/>
            <a:t>Sugars</a:t>
          </a:r>
          <a:r>
            <a:rPr lang="fr-FR" dirty="0"/>
            <a:t> are </a:t>
          </a:r>
          <a:r>
            <a:rPr lang="fr-FR" dirty="0" err="1"/>
            <a:t>included</a:t>
          </a:r>
          <a:r>
            <a:rPr lang="fr-FR" dirty="0"/>
            <a:t> in </a:t>
          </a:r>
          <a:r>
            <a:rPr lang="fr-FR" dirty="0" err="1"/>
            <a:t>carbs</a:t>
          </a:r>
          <a:endParaRPr lang="fr-FR" dirty="0"/>
        </a:p>
      </dgm:t>
    </dgm:pt>
    <dgm:pt modelId="{6121DF26-1410-430A-B1D5-D935E9988AB4}" type="parTrans" cxnId="{EA19F457-F832-47D3-8014-983E28400E13}">
      <dgm:prSet/>
      <dgm:spPr/>
      <dgm:t>
        <a:bodyPr/>
        <a:lstStyle/>
        <a:p>
          <a:endParaRPr lang="fr-FR"/>
        </a:p>
      </dgm:t>
    </dgm:pt>
    <dgm:pt modelId="{859FD4C2-5D4A-4DAC-8A12-D2C4931622F7}" type="sibTrans" cxnId="{EA19F457-F832-47D3-8014-983E28400E13}">
      <dgm:prSet/>
      <dgm:spPr/>
      <dgm:t>
        <a:bodyPr/>
        <a:lstStyle/>
        <a:p>
          <a:endParaRPr lang="fr-FR"/>
        </a:p>
      </dgm:t>
    </dgm:pt>
    <dgm:pt modelId="{DC742913-07AF-42DA-B89C-66D4B7D310BF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 err="1">
              <a:solidFill>
                <a:sysClr val="windowText" lastClr="000000"/>
              </a:solidFill>
            </a:rPr>
            <a:t>Sat</a:t>
          </a:r>
          <a:r>
            <a:rPr lang="fr-FR" dirty="0">
              <a:solidFill>
                <a:sysClr val="windowText" lastClr="000000"/>
              </a:solidFill>
            </a:rPr>
            <a:t>. fats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fats </a:t>
          </a:r>
          <a:r>
            <a:rPr lang="fr-FR" dirty="0" err="1">
              <a:solidFill>
                <a:sysClr val="windowText" lastClr="000000"/>
              </a:solidFill>
            </a:rPr>
            <a:t>amount</a:t>
          </a:r>
          <a:r>
            <a:rPr lang="fr-FR" dirty="0">
              <a:solidFill>
                <a:sysClr val="windowText" lastClr="000000"/>
              </a:solidFill>
            </a:rPr>
            <a:t> </a:t>
          </a:r>
          <a:endParaRPr lang="fr-FR" dirty="0"/>
        </a:p>
      </dgm:t>
    </dgm:pt>
    <dgm:pt modelId="{43B9FEA3-3581-419A-A6AC-3812D2A58615}" type="parTrans" cxnId="{44467CFB-E6B3-41CC-A4E5-8263B2BF2494}">
      <dgm:prSet/>
      <dgm:spPr/>
      <dgm:t>
        <a:bodyPr/>
        <a:lstStyle/>
        <a:p>
          <a:endParaRPr lang="fr-FR"/>
        </a:p>
      </dgm:t>
    </dgm:pt>
    <dgm:pt modelId="{E4CEBF87-70BE-4756-90EF-496B7DB8FEB5}" type="sibTrans" cxnId="{44467CFB-E6B3-41CC-A4E5-8263B2BF2494}">
      <dgm:prSet/>
      <dgm:spPr/>
      <dgm:t>
        <a:bodyPr/>
        <a:lstStyle/>
        <a:p>
          <a:endParaRPr lang="fr-FR"/>
        </a:p>
      </dgm:t>
    </dgm:pt>
    <dgm:pt modelId="{FE3DA211-7AD7-4A23-B72F-E6255195BD3D}">
      <dgm:prSet phldrT="[Texte]"/>
      <dgm:spPr/>
      <dgm:t>
        <a:bodyPr/>
        <a:lstStyle/>
        <a:p>
          <a:r>
            <a:rPr lang="fr-FR" dirty="0" err="1">
              <a:solidFill>
                <a:sysClr val="windowText" lastClr="000000"/>
              </a:solidFill>
            </a:rPr>
            <a:t>Sat</a:t>
          </a:r>
          <a:r>
            <a:rPr lang="fr-FR" dirty="0">
              <a:solidFill>
                <a:sysClr val="windowText" lastClr="000000"/>
              </a:solidFill>
            </a:rPr>
            <a:t>. fats</a:t>
          </a:r>
          <a:r>
            <a:rPr lang="fr-FR" dirty="0"/>
            <a:t> are </a:t>
          </a:r>
          <a:r>
            <a:rPr lang="fr-FR" dirty="0" err="1"/>
            <a:t>included</a:t>
          </a:r>
          <a:r>
            <a:rPr lang="fr-FR" dirty="0"/>
            <a:t> in fats</a:t>
          </a:r>
        </a:p>
      </dgm:t>
    </dgm:pt>
    <dgm:pt modelId="{2CCD51CB-26D8-41A3-9E84-F5A3BC55CE02}" type="parTrans" cxnId="{18124271-C400-4C01-9ED5-DE13A94120BE}">
      <dgm:prSet/>
      <dgm:spPr/>
      <dgm:t>
        <a:bodyPr/>
        <a:lstStyle/>
        <a:p>
          <a:endParaRPr lang="fr-FR"/>
        </a:p>
      </dgm:t>
    </dgm:pt>
    <dgm:pt modelId="{0CC9E050-869D-48DE-9A8F-3E57E451CF4B}" type="sibTrans" cxnId="{18124271-C400-4C01-9ED5-DE13A94120BE}">
      <dgm:prSet/>
      <dgm:spPr/>
      <dgm:t>
        <a:bodyPr/>
        <a:lstStyle/>
        <a:p>
          <a:endParaRPr lang="fr-FR"/>
        </a:p>
      </dgm:t>
    </dgm:pt>
    <dgm:pt modelId="{30677E29-D355-4DC5-A485-C0210211AC4C}">
      <dgm:prSet phldrT="[Texte]"/>
      <dgm:spPr>
        <a:solidFill>
          <a:srgbClr val="E9E6DF"/>
        </a:solidFill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</a:rPr>
            <a:t>Energy </a:t>
          </a:r>
          <a:r>
            <a:rPr lang="fr-FR" dirty="0" err="1">
              <a:solidFill>
                <a:sysClr val="windowText" lastClr="000000"/>
              </a:solidFill>
            </a:rPr>
            <a:t>cannot</a:t>
          </a:r>
          <a:r>
            <a:rPr lang="fr-FR" dirty="0">
              <a:solidFill>
                <a:sysClr val="windowText" lastClr="000000"/>
              </a:solidFill>
            </a:rPr>
            <a:t> </a:t>
          </a:r>
          <a:r>
            <a:rPr lang="fr-FR" dirty="0" err="1">
              <a:solidFill>
                <a:sysClr val="windowText" lastClr="000000"/>
              </a:solidFill>
            </a:rPr>
            <a:t>exceed</a:t>
          </a:r>
          <a:r>
            <a:rPr lang="fr-FR" dirty="0">
              <a:solidFill>
                <a:sysClr val="windowText" lastClr="000000"/>
              </a:solidFill>
            </a:rPr>
            <a:t> maximum </a:t>
          </a:r>
          <a:r>
            <a:rPr lang="fr-FR" dirty="0" err="1">
              <a:solidFill>
                <a:sysClr val="windowText" lastClr="000000"/>
              </a:solidFill>
            </a:rPr>
            <a:t>energy</a:t>
          </a:r>
          <a:endParaRPr lang="fr-FR" dirty="0"/>
        </a:p>
      </dgm:t>
    </dgm:pt>
    <dgm:pt modelId="{FC920BFB-4BBD-4182-8088-527D6004BC3F}" type="parTrans" cxnId="{7C3A76E3-698F-4944-AAE5-52754F12A674}">
      <dgm:prSet/>
      <dgm:spPr/>
      <dgm:t>
        <a:bodyPr/>
        <a:lstStyle/>
        <a:p>
          <a:endParaRPr lang="fr-FR"/>
        </a:p>
      </dgm:t>
    </dgm:pt>
    <dgm:pt modelId="{37A326EA-E0EC-4457-AB89-B6B440EAF736}" type="sibTrans" cxnId="{7C3A76E3-698F-4944-AAE5-52754F12A674}">
      <dgm:prSet/>
      <dgm:spPr/>
      <dgm:t>
        <a:bodyPr/>
        <a:lstStyle/>
        <a:p>
          <a:endParaRPr lang="fr-FR"/>
        </a:p>
      </dgm:t>
    </dgm:pt>
    <dgm:pt modelId="{9BAC3C18-AD4B-4666-9FF2-961FDA111F8C}">
      <dgm:prSet phldrT="[Texte]"/>
      <dgm:spPr/>
      <dgm:t>
        <a:bodyPr/>
        <a:lstStyle/>
        <a:p>
          <a:r>
            <a:rPr lang="fr-FR" dirty="0"/>
            <a:t>Pure fat </a:t>
          </a:r>
          <a:r>
            <a:rPr lang="fr-FR" dirty="0" err="1"/>
            <a:t>is</a:t>
          </a:r>
          <a:r>
            <a:rPr lang="fr-FR" dirty="0"/>
            <a:t> 900 kcal</a:t>
          </a:r>
        </a:p>
      </dgm:t>
    </dgm:pt>
    <dgm:pt modelId="{9C1C3046-F274-4EBC-ACD6-4B782D92F74E}" type="parTrans" cxnId="{8A0375E1-C0D2-4B14-B885-7F083EE0D5A1}">
      <dgm:prSet/>
      <dgm:spPr/>
      <dgm:t>
        <a:bodyPr/>
        <a:lstStyle/>
        <a:p>
          <a:endParaRPr lang="fr-FR"/>
        </a:p>
      </dgm:t>
    </dgm:pt>
    <dgm:pt modelId="{4A5BEA6F-A559-4FAF-8764-2E70C683665B}" type="sibTrans" cxnId="{8A0375E1-C0D2-4B14-B885-7F083EE0D5A1}">
      <dgm:prSet/>
      <dgm:spPr/>
      <dgm:t>
        <a:bodyPr/>
        <a:lstStyle/>
        <a:p>
          <a:endParaRPr lang="fr-FR"/>
        </a:p>
      </dgm:t>
    </dgm:pt>
    <dgm:pt modelId="{448EBAD8-0990-47FF-B7BA-ECDE22F07B4E}" type="pres">
      <dgm:prSet presAssocID="{CD1F45C2-66F8-4CF7-91EB-8FD0795610CC}" presName="linear" presStyleCnt="0">
        <dgm:presLayoutVars>
          <dgm:animLvl val="lvl"/>
          <dgm:resizeHandles val="exact"/>
        </dgm:presLayoutVars>
      </dgm:prSet>
      <dgm:spPr/>
    </dgm:pt>
    <dgm:pt modelId="{DE5B7D16-1A79-4049-9C3D-1B0760F64CBC}" type="pres">
      <dgm:prSet presAssocID="{BDC13069-6BAC-4A00-9E0A-2D45B93954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973D24F-5B67-4297-A2E4-9F69EE2C191D}" type="pres">
      <dgm:prSet presAssocID="{BDC13069-6BAC-4A00-9E0A-2D45B939548B}" presName="childText" presStyleLbl="revTx" presStyleIdx="0" presStyleCnt="5">
        <dgm:presLayoutVars>
          <dgm:bulletEnabled val="1"/>
        </dgm:presLayoutVars>
      </dgm:prSet>
      <dgm:spPr/>
    </dgm:pt>
    <dgm:pt modelId="{44C7D20A-E85C-41D9-9DBE-1D75E61C2538}" type="pres">
      <dgm:prSet presAssocID="{5C99497A-0B99-4646-8E14-8D79E0B123D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BF0061D-D3E8-4D69-A88F-7727A0EB5048}" type="pres">
      <dgm:prSet presAssocID="{5C99497A-0B99-4646-8E14-8D79E0B123D8}" presName="childText" presStyleLbl="revTx" presStyleIdx="1" presStyleCnt="5">
        <dgm:presLayoutVars>
          <dgm:bulletEnabled val="1"/>
        </dgm:presLayoutVars>
      </dgm:prSet>
      <dgm:spPr/>
    </dgm:pt>
    <dgm:pt modelId="{1AC160E4-AA8F-4520-97D4-677F6A47F37E}" type="pres">
      <dgm:prSet presAssocID="{96AD9984-B999-449A-B91B-272C38C3E24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9A00542-0E2C-4EF1-BB03-723ACBAB0E68}" type="pres">
      <dgm:prSet presAssocID="{96AD9984-B999-449A-B91B-272C38C3E248}" presName="childText" presStyleLbl="revTx" presStyleIdx="2" presStyleCnt="5">
        <dgm:presLayoutVars>
          <dgm:bulletEnabled val="1"/>
        </dgm:presLayoutVars>
      </dgm:prSet>
      <dgm:spPr/>
    </dgm:pt>
    <dgm:pt modelId="{B3044FCD-8DBB-4AFF-AC60-039C3F7B06B5}" type="pres">
      <dgm:prSet presAssocID="{DC742913-07AF-42DA-B89C-66D4B7D310B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5407CF-C21C-47BA-92B6-B5733729761B}" type="pres">
      <dgm:prSet presAssocID="{DC742913-07AF-42DA-B89C-66D4B7D310BF}" presName="childText" presStyleLbl="revTx" presStyleIdx="3" presStyleCnt="5">
        <dgm:presLayoutVars>
          <dgm:bulletEnabled val="1"/>
        </dgm:presLayoutVars>
      </dgm:prSet>
      <dgm:spPr/>
    </dgm:pt>
    <dgm:pt modelId="{BAAB01E6-E300-4F34-AD8B-15E7A633444E}" type="pres">
      <dgm:prSet presAssocID="{30677E29-D355-4DC5-A485-C0210211AC4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6E354ED-FE38-4E4C-B2BF-70A1C9D6FE57}" type="pres">
      <dgm:prSet presAssocID="{30677E29-D355-4DC5-A485-C0210211AC4C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EB7D390C-6B88-4D97-A0F8-DD7BE4A3A65D}" srcId="{5C99497A-0B99-4646-8E14-8D79E0B123D8}" destId="{7773962A-8C9B-4479-AC93-39E93CC4E687}" srcOrd="0" destOrd="0" parTransId="{310CB61C-097C-41BA-8B4F-E728DDB1407B}" sibTransId="{E5A45494-9039-4859-A71B-412413E9AC5F}"/>
    <dgm:cxn modelId="{0B877914-CC9C-4DA1-B291-E378D5E58E96}" type="presOf" srcId="{FE3DA211-7AD7-4A23-B72F-E6255195BD3D}" destId="{B25407CF-C21C-47BA-92B6-B5733729761B}" srcOrd="0" destOrd="0" presId="urn:microsoft.com/office/officeart/2005/8/layout/vList2"/>
    <dgm:cxn modelId="{25F5602E-23EA-4235-B05B-C71B9BB09375}" type="presOf" srcId="{9BAC3C18-AD4B-4666-9FF2-961FDA111F8C}" destId="{E6E354ED-FE38-4E4C-B2BF-70A1C9D6FE57}" srcOrd="0" destOrd="0" presId="urn:microsoft.com/office/officeart/2005/8/layout/vList2"/>
    <dgm:cxn modelId="{F10A3D46-A294-43DC-B50B-B79C23454343}" type="presOf" srcId="{CD1F45C2-66F8-4CF7-91EB-8FD0795610CC}" destId="{448EBAD8-0990-47FF-B7BA-ECDE22F07B4E}" srcOrd="0" destOrd="0" presId="urn:microsoft.com/office/officeart/2005/8/layout/vList2"/>
    <dgm:cxn modelId="{3C0C0649-DB4A-48F4-BDE1-43217789B7AC}" type="presOf" srcId="{61EFD0CB-9349-4C80-A0AD-002975FD1F2D}" destId="{3973D24F-5B67-4297-A2E4-9F69EE2C191D}" srcOrd="0" destOrd="0" presId="urn:microsoft.com/office/officeart/2005/8/layout/vList2"/>
    <dgm:cxn modelId="{3C6F944A-2019-49DA-A97F-88B989604DF2}" type="presOf" srcId="{5C99497A-0B99-4646-8E14-8D79E0B123D8}" destId="{44C7D20A-E85C-41D9-9DBE-1D75E61C2538}" srcOrd="0" destOrd="0" presId="urn:microsoft.com/office/officeart/2005/8/layout/vList2"/>
    <dgm:cxn modelId="{A931224B-CBC8-4060-9173-DDA58324F44B}" type="presOf" srcId="{96AD9984-B999-449A-B91B-272C38C3E248}" destId="{1AC160E4-AA8F-4520-97D4-677F6A47F37E}" srcOrd="0" destOrd="0" presId="urn:microsoft.com/office/officeart/2005/8/layout/vList2"/>
    <dgm:cxn modelId="{3D56C94B-9C2B-4EB0-962B-C80DF0952B51}" type="presOf" srcId="{DC742913-07AF-42DA-B89C-66D4B7D310BF}" destId="{B3044FCD-8DBB-4AFF-AC60-039C3F7B06B5}" srcOrd="0" destOrd="0" presId="urn:microsoft.com/office/officeart/2005/8/layout/vList2"/>
    <dgm:cxn modelId="{18124271-C400-4C01-9ED5-DE13A94120BE}" srcId="{DC742913-07AF-42DA-B89C-66D4B7D310BF}" destId="{FE3DA211-7AD7-4A23-B72F-E6255195BD3D}" srcOrd="0" destOrd="0" parTransId="{2CCD51CB-26D8-41A3-9E84-F5A3BC55CE02}" sibTransId="{0CC9E050-869D-48DE-9A8F-3E57E451CF4B}"/>
    <dgm:cxn modelId="{EA19F457-F832-47D3-8014-983E28400E13}" srcId="{96AD9984-B999-449A-B91B-272C38C3E248}" destId="{BD954F98-0887-4E0F-A709-4A0BF84BABED}" srcOrd="0" destOrd="0" parTransId="{6121DF26-1410-430A-B1D5-D935E9988AB4}" sibTransId="{859FD4C2-5D4A-4DAC-8A12-D2C4931622F7}"/>
    <dgm:cxn modelId="{4BB6B995-70E6-40B4-905F-D55D741F8CA7}" type="presOf" srcId="{7773962A-8C9B-4479-AC93-39E93CC4E687}" destId="{CBF0061D-D3E8-4D69-A88F-7727A0EB5048}" srcOrd="0" destOrd="0" presId="urn:microsoft.com/office/officeart/2005/8/layout/vList2"/>
    <dgm:cxn modelId="{C8F623B7-300F-4247-81BC-B4EF6CE04438}" type="presOf" srcId="{30677E29-D355-4DC5-A485-C0210211AC4C}" destId="{BAAB01E6-E300-4F34-AD8B-15E7A633444E}" srcOrd="0" destOrd="0" presId="urn:microsoft.com/office/officeart/2005/8/layout/vList2"/>
    <dgm:cxn modelId="{BD6FFFC9-19B2-4D5E-82B9-37473F54DF53}" srcId="{BDC13069-6BAC-4A00-9E0A-2D45B939548B}" destId="{61EFD0CB-9349-4C80-A0AD-002975FD1F2D}" srcOrd="0" destOrd="0" parTransId="{D96C8186-066B-457F-8394-CCFAC836E04E}" sibTransId="{EF5F78C8-DA32-4DB0-9401-929FA70DC60C}"/>
    <dgm:cxn modelId="{567191D9-8104-4294-B1A9-41238F425BA5}" srcId="{CD1F45C2-66F8-4CF7-91EB-8FD0795610CC}" destId="{5C99497A-0B99-4646-8E14-8D79E0B123D8}" srcOrd="1" destOrd="0" parTransId="{0F5247BA-93E6-4FA4-A845-6A1E5D069097}" sibTransId="{2C7A2085-8429-4074-8201-6D9EBF539D12}"/>
    <dgm:cxn modelId="{68131FDA-9159-4096-B36B-486861CF2DBD}" srcId="{CD1F45C2-66F8-4CF7-91EB-8FD0795610CC}" destId="{BDC13069-6BAC-4A00-9E0A-2D45B939548B}" srcOrd="0" destOrd="0" parTransId="{D6BD6871-E7AF-41D7-88FD-9CDCEF5B9DFC}" sibTransId="{0FB2EEB0-2F67-4229-818A-0F917370C477}"/>
    <dgm:cxn modelId="{554868DB-91A0-4046-8F18-C025EEAB0D9D}" type="presOf" srcId="{BD954F98-0887-4E0F-A709-4A0BF84BABED}" destId="{A9A00542-0E2C-4EF1-BB03-723ACBAB0E68}" srcOrd="0" destOrd="0" presId="urn:microsoft.com/office/officeart/2005/8/layout/vList2"/>
    <dgm:cxn modelId="{8A0375E1-C0D2-4B14-B885-7F083EE0D5A1}" srcId="{30677E29-D355-4DC5-A485-C0210211AC4C}" destId="{9BAC3C18-AD4B-4666-9FF2-961FDA111F8C}" srcOrd="0" destOrd="0" parTransId="{9C1C3046-F274-4EBC-ACD6-4B782D92F74E}" sibTransId="{4A5BEA6F-A559-4FAF-8764-2E70C683665B}"/>
    <dgm:cxn modelId="{7C3A76E3-698F-4944-AAE5-52754F12A674}" srcId="{CD1F45C2-66F8-4CF7-91EB-8FD0795610CC}" destId="{30677E29-D355-4DC5-A485-C0210211AC4C}" srcOrd="4" destOrd="0" parTransId="{FC920BFB-4BBD-4182-8088-527D6004BC3F}" sibTransId="{37A326EA-E0EC-4457-AB89-B6B440EAF736}"/>
    <dgm:cxn modelId="{487027E5-B16F-40D8-A828-E76DA99C0746}" srcId="{CD1F45C2-66F8-4CF7-91EB-8FD0795610CC}" destId="{96AD9984-B999-449A-B91B-272C38C3E248}" srcOrd="2" destOrd="0" parTransId="{A9C2E600-5CE0-4CFE-9077-01DC43A44FC2}" sibTransId="{53AF68E6-33F3-4127-B880-6F57D42E43A2}"/>
    <dgm:cxn modelId="{B127B1F5-F228-46D8-9E7D-A281DAE7B154}" type="presOf" srcId="{BDC13069-6BAC-4A00-9E0A-2D45B939548B}" destId="{DE5B7D16-1A79-4049-9C3D-1B0760F64CBC}" srcOrd="0" destOrd="0" presId="urn:microsoft.com/office/officeart/2005/8/layout/vList2"/>
    <dgm:cxn modelId="{44467CFB-E6B3-41CC-A4E5-8263B2BF2494}" srcId="{CD1F45C2-66F8-4CF7-91EB-8FD0795610CC}" destId="{DC742913-07AF-42DA-B89C-66D4B7D310BF}" srcOrd="3" destOrd="0" parTransId="{43B9FEA3-3581-419A-A6AC-3812D2A58615}" sibTransId="{E4CEBF87-70BE-4756-90EF-496B7DB8FEB5}"/>
    <dgm:cxn modelId="{A9BA39A1-6605-40E4-9814-4A4BFF95C02B}" type="presParOf" srcId="{448EBAD8-0990-47FF-B7BA-ECDE22F07B4E}" destId="{DE5B7D16-1A79-4049-9C3D-1B0760F64CBC}" srcOrd="0" destOrd="0" presId="urn:microsoft.com/office/officeart/2005/8/layout/vList2"/>
    <dgm:cxn modelId="{90F2704F-B5AC-4A49-BFDD-E6FC39BB3615}" type="presParOf" srcId="{448EBAD8-0990-47FF-B7BA-ECDE22F07B4E}" destId="{3973D24F-5B67-4297-A2E4-9F69EE2C191D}" srcOrd="1" destOrd="0" presId="urn:microsoft.com/office/officeart/2005/8/layout/vList2"/>
    <dgm:cxn modelId="{001F123C-CD9A-43D0-8183-5477D292CB04}" type="presParOf" srcId="{448EBAD8-0990-47FF-B7BA-ECDE22F07B4E}" destId="{44C7D20A-E85C-41D9-9DBE-1D75E61C2538}" srcOrd="2" destOrd="0" presId="urn:microsoft.com/office/officeart/2005/8/layout/vList2"/>
    <dgm:cxn modelId="{797895F1-2132-4D75-914B-B7626CD824BD}" type="presParOf" srcId="{448EBAD8-0990-47FF-B7BA-ECDE22F07B4E}" destId="{CBF0061D-D3E8-4D69-A88F-7727A0EB5048}" srcOrd="3" destOrd="0" presId="urn:microsoft.com/office/officeart/2005/8/layout/vList2"/>
    <dgm:cxn modelId="{A9336F48-479E-43FB-83DB-68E8EBE09F52}" type="presParOf" srcId="{448EBAD8-0990-47FF-B7BA-ECDE22F07B4E}" destId="{1AC160E4-AA8F-4520-97D4-677F6A47F37E}" srcOrd="4" destOrd="0" presId="urn:microsoft.com/office/officeart/2005/8/layout/vList2"/>
    <dgm:cxn modelId="{DF806FF9-0CF4-40B6-98DD-0745C3DEC799}" type="presParOf" srcId="{448EBAD8-0990-47FF-B7BA-ECDE22F07B4E}" destId="{A9A00542-0E2C-4EF1-BB03-723ACBAB0E68}" srcOrd="5" destOrd="0" presId="urn:microsoft.com/office/officeart/2005/8/layout/vList2"/>
    <dgm:cxn modelId="{6A18B406-C2D5-47FE-9104-FA26F45A862E}" type="presParOf" srcId="{448EBAD8-0990-47FF-B7BA-ECDE22F07B4E}" destId="{B3044FCD-8DBB-4AFF-AC60-039C3F7B06B5}" srcOrd="6" destOrd="0" presId="urn:microsoft.com/office/officeart/2005/8/layout/vList2"/>
    <dgm:cxn modelId="{A8F19265-19A9-489F-949C-DD3CF6F8A884}" type="presParOf" srcId="{448EBAD8-0990-47FF-B7BA-ECDE22F07B4E}" destId="{B25407CF-C21C-47BA-92B6-B5733729761B}" srcOrd="7" destOrd="0" presId="urn:microsoft.com/office/officeart/2005/8/layout/vList2"/>
    <dgm:cxn modelId="{D0A58E12-FB56-4AD6-9FD5-03C0EDCC20C2}" type="presParOf" srcId="{448EBAD8-0990-47FF-B7BA-ECDE22F07B4E}" destId="{BAAB01E6-E300-4F34-AD8B-15E7A633444E}" srcOrd="8" destOrd="0" presId="urn:microsoft.com/office/officeart/2005/8/layout/vList2"/>
    <dgm:cxn modelId="{551E3AFD-E806-4F0F-A475-87BDF5BE63A3}" type="presParOf" srcId="{448EBAD8-0990-47FF-B7BA-ECDE22F07B4E}" destId="{E6E354ED-FE38-4E4C-B2BF-70A1C9D6FE5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B7D16-1A79-4049-9C3D-1B0760F64CBC}">
      <dsp:nvSpPr>
        <dsp:cNvPr id="0" name=""/>
        <dsp:cNvSpPr/>
      </dsp:nvSpPr>
      <dsp:spPr>
        <a:xfrm>
          <a:off x="0" y="275576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Removed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some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products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with</a:t>
          </a:r>
          <a:r>
            <a:rPr lang="fr-FR" sz="1900" kern="1200" dirty="0">
              <a:solidFill>
                <a:schemeClr val="tx1"/>
              </a:solidFill>
            </a:rPr>
            <a:t> mixed </a:t>
          </a:r>
          <a:r>
            <a:rPr lang="fr-FR" sz="1900" kern="1200" dirty="0" err="1">
              <a:solidFill>
                <a:schemeClr val="tx1"/>
              </a:solidFill>
            </a:rPr>
            <a:t>columns</a:t>
          </a:r>
          <a:endParaRPr lang="fr-FR" sz="1900" kern="1200" dirty="0">
            <a:solidFill>
              <a:schemeClr val="tx1"/>
            </a:solidFill>
          </a:endParaRPr>
        </a:p>
      </dsp:txBody>
      <dsp:txXfrm>
        <a:off x="36896" y="312472"/>
        <a:ext cx="3787920" cy="682028"/>
      </dsp:txXfrm>
    </dsp:sp>
    <dsp:sp modelId="{44C7D20A-E85C-41D9-9DBE-1D75E61C2538}">
      <dsp:nvSpPr>
        <dsp:cNvPr id="0" name=""/>
        <dsp:cNvSpPr/>
      </dsp:nvSpPr>
      <dsp:spPr>
        <a:xfrm>
          <a:off x="0" y="1086116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Replaced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some</a:t>
          </a:r>
          <a:r>
            <a:rPr lang="fr-FR" sz="1900" kern="1200" dirty="0">
              <a:solidFill>
                <a:schemeClr val="tx1"/>
              </a:solidFill>
            </a:rPr>
            <a:t> values ("</a:t>
          </a:r>
          <a:r>
            <a:rPr lang="fr-FR" sz="1900" kern="1200" dirty="0" err="1">
              <a:solidFill>
                <a:schemeClr val="tx1"/>
              </a:solidFill>
            </a:rPr>
            <a:t>unknown</a:t>
          </a:r>
          <a:r>
            <a:rPr lang="fr-FR" sz="1900" kern="1200" dirty="0">
              <a:solidFill>
                <a:schemeClr val="tx1"/>
              </a:solidFill>
            </a:rPr>
            <a:t>", "</a:t>
          </a:r>
          <a:r>
            <a:rPr lang="fr-FR" sz="1900" kern="1200" dirty="0" err="1">
              <a:solidFill>
                <a:schemeClr val="tx1"/>
              </a:solidFill>
            </a:rPr>
            <a:t>null</a:t>
          </a:r>
          <a:r>
            <a:rPr lang="fr-FR" sz="1900" kern="1200" dirty="0">
              <a:solidFill>
                <a:schemeClr val="tx1"/>
              </a:solidFill>
            </a:rPr>
            <a:t>", "</a:t>
          </a:r>
          <a:r>
            <a:rPr lang="fr-FR" sz="1900" kern="1200" dirty="0" err="1">
              <a:solidFill>
                <a:schemeClr val="tx1"/>
              </a:solidFill>
            </a:rPr>
            <a:t>unavailable</a:t>
          </a:r>
          <a:r>
            <a:rPr lang="fr-FR" sz="1900" kern="1200" dirty="0">
              <a:solidFill>
                <a:schemeClr val="tx1"/>
              </a:solidFill>
            </a:rPr>
            <a:t>", …) </a:t>
          </a:r>
          <a:r>
            <a:rPr lang="fr-FR" sz="1900" kern="1200" dirty="0" err="1">
              <a:solidFill>
                <a:schemeClr val="tx1"/>
              </a:solidFill>
            </a:rPr>
            <a:t>with</a:t>
          </a:r>
          <a:r>
            <a:rPr lang="fr-FR" sz="1900" kern="1200" dirty="0">
              <a:solidFill>
                <a:schemeClr val="tx1"/>
              </a:solidFill>
            </a:rPr>
            <a:t> NaN</a:t>
          </a:r>
        </a:p>
      </dsp:txBody>
      <dsp:txXfrm>
        <a:off x="36896" y="1123012"/>
        <a:ext cx="3787920" cy="682028"/>
      </dsp:txXfrm>
    </dsp:sp>
    <dsp:sp modelId="{1AC160E4-AA8F-4520-97D4-677F6A47F37E}">
      <dsp:nvSpPr>
        <dsp:cNvPr id="0" name=""/>
        <dsp:cNvSpPr/>
      </dsp:nvSpPr>
      <dsp:spPr>
        <a:xfrm>
          <a:off x="0" y="1896656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Removed</a:t>
          </a:r>
          <a:r>
            <a:rPr lang="fr-FR" sz="1900" kern="1200" dirty="0">
              <a:solidFill>
                <a:schemeClr val="tx1"/>
              </a:solidFill>
            </a:rPr>
            <a:t> 21 </a:t>
          </a:r>
          <a:r>
            <a:rPr lang="fr-FR" sz="1900" kern="1200" dirty="0" err="1">
              <a:solidFill>
                <a:schemeClr val="tx1"/>
              </a:solidFill>
            </a:rPr>
            <a:t>empty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columns</a:t>
          </a:r>
          <a:endParaRPr lang="fr-FR" sz="1900" kern="1200" dirty="0">
            <a:solidFill>
              <a:schemeClr val="tx1"/>
            </a:solidFill>
          </a:endParaRPr>
        </a:p>
      </dsp:txBody>
      <dsp:txXfrm>
        <a:off x="36896" y="1933552"/>
        <a:ext cx="3787920" cy="682028"/>
      </dsp:txXfrm>
    </dsp:sp>
    <dsp:sp modelId="{B3044FCD-8DBB-4AFF-AC60-039C3F7B06B5}">
      <dsp:nvSpPr>
        <dsp:cNvPr id="0" name=""/>
        <dsp:cNvSpPr/>
      </dsp:nvSpPr>
      <dsp:spPr>
        <a:xfrm>
          <a:off x="0" y="2707196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Removed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obvious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duplicated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columns</a:t>
          </a:r>
          <a:endParaRPr lang="fr-FR" sz="1900" kern="1200" dirty="0">
            <a:solidFill>
              <a:schemeClr val="tx1"/>
            </a:solidFill>
          </a:endParaRPr>
        </a:p>
      </dsp:txBody>
      <dsp:txXfrm>
        <a:off x="36896" y="2744092"/>
        <a:ext cx="3787920" cy="682028"/>
      </dsp:txXfrm>
    </dsp:sp>
    <dsp:sp modelId="{B25407CF-C21C-47BA-92B6-B5733729761B}">
      <dsp:nvSpPr>
        <dsp:cNvPr id="0" name=""/>
        <dsp:cNvSpPr/>
      </dsp:nvSpPr>
      <dsp:spPr>
        <a:xfrm>
          <a:off x="0" y="3463016"/>
          <a:ext cx="3861712" cy="46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500" kern="1200" dirty="0">
              <a:solidFill>
                <a:sysClr val="windowText" lastClr="000000"/>
              </a:solidFill>
            </a:rPr>
            <a:t>Example: countries, </a:t>
          </a:r>
          <a:r>
            <a:rPr lang="fr-FR" sz="1500" kern="1200" dirty="0" err="1">
              <a:solidFill>
                <a:sysClr val="windowText" lastClr="000000"/>
              </a:solidFill>
            </a:rPr>
            <a:t>countries_fr</a:t>
          </a:r>
          <a:r>
            <a:rPr lang="fr-FR" sz="1500" kern="1200" dirty="0">
              <a:solidFill>
                <a:sysClr val="windowText" lastClr="000000"/>
              </a:solidFill>
            </a:rPr>
            <a:t>, </a:t>
          </a:r>
          <a:r>
            <a:rPr lang="fr-FR" sz="1500" kern="1200" dirty="0" err="1">
              <a:solidFill>
                <a:sysClr val="windowText" lastClr="000000"/>
              </a:solidFill>
            </a:rPr>
            <a:t>countries_tags</a:t>
          </a:r>
          <a:endParaRPr lang="fr-FR" sz="1500" kern="1200" dirty="0"/>
        </a:p>
      </dsp:txBody>
      <dsp:txXfrm>
        <a:off x="0" y="3463016"/>
        <a:ext cx="3861712" cy="462127"/>
      </dsp:txXfrm>
    </dsp:sp>
    <dsp:sp modelId="{BAAB01E6-E300-4F34-AD8B-15E7A633444E}">
      <dsp:nvSpPr>
        <dsp:cNvPr id="0" name=""/>
        <dsp:cNvSpPr/>
      </dsp:nvSpPr>
      <dsp:spPr>
        <a:xfrm>
          <a:off x="0" y="3925143"/>
          <a:ext cx="3861712" cy="75582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Removed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correlated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features</a:t>
          </a:r>
          <a:endParaRPr lang="fr-FR" sz="1900" kern="1200" dirty="0"/>
        </a:p>
      </dsp:txBody>
      <dsp:txXfrm>
        <a:off x="36896" y="3962039"/>
        <a:ext cx="3787920" cy="682028"/>
      </dsp:txXfrm>
    </dsp:sp>
    <dsp:sp modelId="{E6E354ED-FE38-4E4C-B2BF-70A1C9D6FE57}">
      <dsp:nvSpPr>
        <dsp:cNvPr id="0" name=""/>
        <dsp:cNvSpPr/>
      </dsp:nvSpPr>
      <dsp:spPr>
        <a:xfrm>
          <a:off x="0" y="4680963"/>
          <a:ext cx="3861712" cy="46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0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500" kern="1200" dirty="0"/>
            <a:t>The </a:t>
          </a:r>
          <a:r>
            <a:rPr lang="fr-FR" sz="1500" kern="1200" dirty="0" err="1"/>
            <a:t>ones</a:t>
          </a:r>
          <a:r>
            <a:rPr lang="fr-FR" sz="1500" kern="1200" dirty="0"/>
            <a:t> not </a:t>
          </a:r>
          <a:r>
            <a:rPr lang="fr-FR" sz="1500" kern="1200" dirty="0" err="1"/>
            <a:t>bringing</a:t>
          </a:r>
          <a:r>
            <a:rPr lang="fr-FR" sz="1500" kern="1200" dirty="0"/>
            <a:t> relevant </a:t>
          </a:r>
          <a:r>
            <a:rPr lang="fr-FR" sz="1500" kern="1200" dirty="0" err="1"/>
            <a:t>additional</a:t>
          </a:r>
          <a:r>
            <a:rPr lang="fr-FR" sz="1500" kern="1200" dirty="0"/>
            <a:t> information</a:t>
          </a:r>
        </a:p>
      </dsp:txBody>
      <dsp:txXfrm>
        <a:off x="0" y="4680963"/>
        <a:ext cx="3861712" cy="462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4D224-50EA-4965-823A-201CD4876322}">
      <dsp:nvSpPr>
        <dsp:cNvPr id="0" name=""/>
        <dsp:cNvSpPr/>
      </dsp:nvSpPr>
      <dsp:spPr>
        <a:xfrm>
          <a:off x="195303" y="4426"/>
          <a:ext cx="3291947" cy="822986"/>
        </a:xfrm>
        <a:prstGeom prst="roundRect">
          <a:avLst>
            <a:gd name="adj" fmla="val 10000"/>
          </a:avLst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600" kern="1200" dirty="0">
              <a:solidFill>
                <a:sysClr val="windowText" lastClr="000000"/>
              </a:solidFill>
            </a:rPr>
            <a:t>Only keep products for which we have data for the target</a:t>
          </a:r>
          <a:br>
            <a:rPr lang="en-US" sz="1600" kern="1200" dirty="0">
              <a:solidFill>
                <a:sysClr val="windowText" lastClr="000000"/>
              </a:solidFill>
            </a:rPr>
          </a:br>
          <a:r>
            <a:rPr lang="fr-FR" sz="1200" kern="1200" dirty="0">
              <a:solidFill>
                <a:sysClr val="windowText" lastClr="000000"/>
              </a:solidFill>
            </a:rPr>
            <a:t>248 882 </a:t>
          </a:r>
          <a:r>
            <a:rPr lang="fr-FR" sz="1200" kern="1200" dirty="0" err="1">
              <a:solidFill>
                <a:sysClr val="windowText" lastClr="000000"/>
              </a:solidFill>
            </a:rPr>
            <a:t>products</a:t>
          </a:r>
          <a:r>
            <a:rPr lang="fr-FR" sz="1200" kern="1200" dirty="0">
              <a:solidFill>
                <a:sysClr val="windowText" lastClr="000000"/>
              </a:solidFill>
            </a:rPr>
            <a:t> </a:t>
          </a:r>
          <a:r>
            <a:rPr lang="fr-FR" sz="1200" kern="1200" dirty="0" err="1">
              <a:solidFill>
                <a:sysClr val="windowText" lastClr="000000"/>
              </a:solidFill>
            </a:rPr>
            <a:t>removed</a:t>
          </a:r>
          <a:endParaRPr lang="fr-FR" sz="1600" kern="1200" dirty="0">
            <a:solidFill>
              <a:sysClr val="windowText" lastClr="000000"/>
            </a:solidFill>
          </a:endParaRPr>
        </a:p>
      </dsp:txBody>
      <dsp:txXfrm>
        <a:off x="219407" y="28530"/>
        <a:ext cx="3243739" cy="774778"/>
      </dsp:txXfrm>
    </dsp:sp>
    <dsp:sp modelId="{AE076EF2-BBFC-44F8-A287-8715EE2A4F1C}">
      <dsp:nvSpPr>
        <dsp:cNvPr id="0" name=""/>
        <dsp:cNvSpPr/>
      </dsp:nvSpPr>
      <dsp:spPr>
        <a:xfrm rot="5400000">
          <a:off x="1686966" y="847988"/>
          <a:ext cx="308620" cy="370344"/>
        </a:xfrm>
        <a:prstGeom prst="rightArrow">
          <a:avLst>
            <a:gd name="adj1" fmla="val 60000"/>
            <a:gd name="adj2" fmla="val 50000"/>
          </a:avLst>
        </a:prstGeom>
        <a:solidFill>
          <a:srgbClr val="61616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Text" lastClr="000000"/>
            </a:solidFill>
          </a:endParaRPr>
        </a:p>
      </dsp:txBody>
      <dsp:txXfrm rot="-5400000">
        <a:off x="1730173" y="878850"/>
        <a:ext cx="222206" cy="216034"/>
      </dsp:txXfrm>
    </dsp:sp>
    <dsp:sp modelId="{3BAA552F-0BEB-4B74-9CEE-FA9FA1EEF2C1}">
      <dsp:nvSpPr>
        <dsp:cNvPr id="0" name=""/>
        <dsp:cNvSpPr/>
      </dsp:nvSpPr>
      <dsp:spPr>
        <a:xfrm>
          <a:off x="195303" y="1238907"/>
          <a:ext cx="3291947" cy="822986"/>
        </a:xfrm>
        <a:prstGeom prst="roundRect">
          <a:avLst>
            <a:gd name="adj" fmla="val 10000"/>
          </a:avLst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600" kern="1200" dirty="0">
              <a:solidFill>
                <a:sysClr val="windowText" lastClr="000000"/>
              </a:solidFill>
            </a:rPr>
            <a:t>Only keep features with sufficient data</a:t>
          </a:r>
          <a:br>
            <a:rPr lang="en-US" sz="1600" kern="1200" dirty="0">
              <a:solidFill>
                <a:sysClr val="windowText" lastClr="000000"/>
              </a:solidFill>
            </a:rPr>
          </a:br>
          <a:r>
            <a:rPr lang="en-US" sz="1200" kern="1200" dirty="0">
              <a:solidFill>
                <a:sysClr val="windowText" lastClr="000000"/>
              </a:solidFill>
            </a:rPr>
            <a:t>106 columns removed</a:t>
          </a:r>
          <a:endParaRPr lang="fr-FR" sz="1600" kern="1200" dirty="0">
            <a:solidFill>
              <a:sysClr val="windowText" lastClr="000000"/>
            </a:solidFill>
          </a:endParaRPr>
        </a:p>
      </dsp:txBody>
      <dsp:txXfrm>
        <a:off x="219407" y="1263011"/>
        <a:ext cx="3243739" cy="774778"/>
      </dsp:txXfrm>
    </dsp:sp>
    <dsp:sp modelId="{C561B08A-5B7F-4816-BE2B-E9F4AE6802C4}">
      <dsp:nvSpPr>
        <dsp:cNvPr id="0" name=""/>
        <dsp:cNvSpPr/>
      </dsp:nvSpPr>
      <dsp:spPr>
        <a:xfrm rot="5400000">
          <a:off x="1686966" y="2082468"/>
          <a:ext cx="308620" cy="370344"/>
        </a:xfrm>
        <a:prstGeom prst="rightArrow">
          <a:avLst>
            <a:gd name="adj1" fmla="val 60000"/>
            <a:gd name="adj2" fmla="val 50000"/>
          </a:avLst>
        </a:prstGeom>
        <a:solidFill>
          <a:srgbClr val="61616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Text" lastClr="000000"/>
            </a:solidFill>
          </a:endParaRPr>
        </a:p>
      </dsp:txBody>
      <dsp:txXfrm rot="-5400000">
        <a:off x="1730173" y="2113330"/>
        <a:ext cx="222206" cy="216034"/>
      </dsp:txXfrm>
    </dsp:sp>
    <dsp:sp modelId="{9EEDD134-7236-48D0-8D90-F2E40BED5EB8}">
      <dsp:nvSpPr>
        <dsp:cNvPr id="0" name=""/>
        <dsp:cNvSpPr/>
      </dsp:nvSpPr>
      <dsp:spPr>
        <a:xfrm>
          <a:off x="195303" y="2473387"/>
          <a:ext cx="3291947" cy="822986"/>
        </a:xfrm>
        <a:prstGeom prst="roundRect">
          <a:avLst>
            <a:gd name="adj" fmla="val 10000"/>
          </a:avLst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600" kern="1200" dirty="0">
              <a:solidFill>
                <a:sysClr val="windowText" lastClr="000000"/>
              </a:solidFill>
            </a:rPr>
            <a:t>Drop duplicated products</a:t>
          </a:r>
          <a:br>
            <a:rPr lang="en-US" sz="1600" kern="1200" dirty="0">
              <a:solidFill>
                <a:sysClr val="windowText" lastClr="000000"/>
              </a:solidFill>
            </a:rPr>
          </a:br>
          <a:r>
            <a:rPr lang="en-US" sz="1200" kern="1200" dirty="0">
              <a:solidFill>
                <a:sysClr val="windowText" lastClr="000000"/>
              </a:solidFill>
            </a:rPr>
            <a:t>2 822 products removed</a:t>
          </a:r>
          <a:endParaRPr lang="fr-FR" sz="1200" kern="1200" dirty="0">
            <a:solidFill>
              <a:sysClr val="windowText" lastClr="000000"/>
            </a:solidFill>
          </a:endParaRPr>
        </a:p>
      </dsp:txBody>
      <dsp:txXfrm>
        <a:off x="219407" y="2497491"/>
        <a:ext cx="3243739" cy="774778"/>
      </dsp:txXfrm>
    </dsp:sp>
    <dsp:sp modelId="{13587E8E-3B1C-47D2-AD2C-C631FE67D90E}">
      <dsp:nvSpPr>
        <dsp:cNvPr id="0" name=""/>
        <dsp:cNvSpPr/>
      </dsp:nvSpPr>
      <dsp:spPr>
        <a:xfrm rot="5400000">
          <a:off x="1686966" y="3316949"/>
          <a:ext cx="308620" cy="370344"/>
        </a:xfrm>
        <a:prstGeom prst="rightArrow">
          <a:avLst>
            <a:gd name="adj1" fmla="val 60000"/>
            <a:gd name="adj2" fmla="val 50000"/>
          </a:avLst>
        </a:prstGeom>
        <a:solidFill>
          <a:srgbClr val="61616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>
            <a:solidFill>
              <a:sysClr val="windowText" lastClr="000000"/>
            </a:solidFill>
          </a:endParaRPr>
        </a:p>
      </dsp:txBody>
      <dsp:txXfrm rot="-5400000">
        <a:off x="1730173" y="3347811"/>
        <a:ext cx="222206" cy="216034"/>
      </dsp:txXfrm>
    </dsp:sp>
    <dsp:sp modelId="{81A4644F-AFF5-4047-9FDC-5458D46449D0}">
      <dsp:nvSpPr>
        <dsp:cNvPr id="0" name=""/>
        <dsp:cNvSpPr/>
      </dsp:nvSpPr>
      <dsp:spPr>
        <a:xfrm>
          <a:off x="195303" y="3707868"/>
          <a:ext cx="3291947" cy="822986"/>
        </a:xfrm>
        <a:prstGeom prst="roundRect">
          <a:avLst>
            <a:gd name="adj" fmla="val 10000"/>
          </a:avLst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fr-FR" sz="1600" kern="1200" dirty="0" err="1">
              <a:solidFill>
                <a:sysClr val="windowText" lastClr="000000"/>
              </a:solidFill>
            </a:rPr>
            <a:t>Remove</a:t>
          </a:r>
          <a:r>
            <a:rPr lang="fr-FR" sz="1600" kern="1200" dirty="0">
              <a:solidFill>
                <a:sysClr val="windowText" lastClr="000000"/>
              </a:solidFill>
            </a:rPr>
            <a:t> </a:t>
          </a:r>
          <a:r>
            <a:rPr lang="fr-FR" sz="1600" kern="1200" dirty="0" err="1">
              <a:solidFill>
                <a:sysClr val="windowText" lastClr="000000"/>
              </a:solidFill>
            </a:rPr>
            <a:t>columns</a:t>
          </a:r>
          <a:r>
            <a:rPr lang="fr-FR" sz="1600" kern="1200" dirty="0">
              <a:solidFill>
                <a:sysClr val="windowText" lastClr="000000"/>
              </a:solidFill>
            </a:rPr>
            <a:t> </a:t>
          </a:r>
          <a:r>
            <a:rPr lang="fr-FR" sz="1600" kern="1200" dirty="0" err="1">
              <a:solidFill>
                <a:sysClr val="windowText" lastClr="000000"/>
              </a:solidFill>
            </a:rPr>
            <a:t>that</a:t>
          </a:r>
          <a:r>
            <a:rPr lang="fr-FR" sz="1600" kern="1200" dirty="0">
              <a:solidFill>
                <a:sysClr val="windowText" lastClr="000000"/>
              </a:solidFill>
            </a:rPr>
            <a:t> are </a:t>
          </a:r>
          <a:r>
            <a:rPr lang="fr-FR" sz="1600" kern="1200" dirty="0" err="1">
              <a:solidFill>
                <a:sysClr val="windowText" lastClr="000000"/>
              </a:solidFill>
            </a:rPr>
            <a:t>considered</a:t>
          </a:r>
          <a:r>
            <a:rPr lang="fr-FR" sz="1600" kern="1200" dirty="0">
              <a:solidFill>
                <a:sysClr val="windowText" lastClr="000000"/>
              </a:solidFill>
            </a:rPr>
            <a:t> </a:t>
          </a:r>
          <a:r>
            <a:rPr lang="fr-FR" sz="1600" kern="1200" dirty="0" err="1">
              <a:solidFill>
                <a:sysClr val="windowText" lastClr="000000"/>
              </a:solidFill>
            </a:rPr>
            <a:t>useless</a:t>
          </a:r>
          <a:r>
            <a:rPr lang="fr-FR" sz="1600" kern="1200" dirty="0">
              <a:solidFill>
                <a:sysClr val="windowText" lastClr="000000"/>
              </a:solidFill>
            </a:rPr>
            <a:t> to </a:t>
          </a:r>
          <a:r>
            <a:rPr lang="fr-FR" sz="1600" kern="1200" dirty="0" err="1">
              <a:solidFill>
                <a:sysClr val="windowText" lastClr="000000"/>
              </a:solidFill>
            </a:rPr>
            <a:t>predict</a:t>
          </a:r>
          <a:r>
            <a:rPr lang="fr-FR" sz="1600" kern="1200" dirty="0">
              <a:solidFill>
                <a:sysClr val="windowText" lastClr="000000"/>
              </a:solidFill>
            </a:rPr>
            <a:t> the </a:t>
          </a:r>
          <a:r>
            <a:rPr lang="fr-FR" sz="1600" kern="1200" dirty="0" err="1">
              <a:solidFill>
                <a:sysClr val="windowText" lastClr="000000"/>
              </a:solidFill>
            </a:rPr>
            <a:t>chosen</a:t>
          </a:r>
          <a:r>
            <a:rPr lang="fr-FR" sz="1600" kern="1200" dirty="0">
              <a:solidFill>
                <a:sysClr val="windowText" lastClr="000000"/>
              </a:solidFill>
            </a:rPr>
            <a:t> </a:t>
          </a:r>
          <a:r>
            <a:rPr lang="fr-FR" sz="1600" kern="1200" dirty="0" err="1">
              <a:solidFill>
                <a:sysClr val="windowText" lastClr="000000"/>
              </a:solidFill>
            </a:rPr>
            <a:t>target</a:t>
          </a:r>
          <a:br>
            <a:rPr lang="fr-FR" sz="1600" kern="1200" dirty="0">
              <a:solidFill>
                <a:sysClr val="windowText" lastClr="000000"/>
              </a:solidFill>
            </a:rPr>
          </a:br>
          <a:r>
            <a:rPr lang="fr-FR" sz="1200" kern="1200" dirty="0">
              <a:solidFill>
                <a:sysClr val="windowText" lastClr="000000"/>
              </a:solidFill>
            </a:rPr>
            <a:t>8 </a:t>
          </a:r>
          <a:r>
            <a:rPr lang="fr-FR" sz="1200" kern="1200" dirty="0" err="1">
              <a:solidFill>
                <a:sysClr val="windowText" lastClr="000000"/>
              </a:solidFill>
            </a:rPr>
            <a:t>columns</a:t>
          </a:r>
          <a:r>
            <a:rPr lang="fr-FR" sz="1200" kern="1200" dirty="0">
              <a:solidFill>
                <a:sysClr val="windowText" lastClr="000000"/>
              </a:solidFill>
            </a:rPr>
            <a:t> </a:t>
          </a:r>
          <a:r>
            <a:rPr lang="fr-FR" sz="1200" kern="1200" dirty="0" err="1">
              <a:solidFill>
                <a:sysClr val="windowText" lastClr="000000"/>
              </a:solidFill>
            </a:rPr>
            <a:t>removed</a:t>
          </a:r>
          <a:endParaRPr lang="fr-FR" sz="1600" kern="1200" dirty="0">
            <a:solidFill>
              <a:sysClr val="windowText" lastClr="000000"/>
            </a:solidFill>
          </a:endParaRPr>
        </a:p>
      </dsp:txBody>
      <dsp:txXfrm>
        <a:off x="219407" y="3731972"/>
        <a:ext cx="3243739" cy="774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E7F87-ED68-4EEB-AB17-7309414A1132}">
      <dsp:nvSpPr>
        <dsp:cNvPr id="0" name=""/>
        <dsp:cNvSpPr/>
      </dsp:nvSpPr>
      <dsp:spPr>
        <a:xfrm>
          <a:off x="0" y="444519"/>
          <a:ext cx="3765732" cy="1653750"/>
        </a:xfrm>
        <a:prstGeom prst="rect">
          <a:avLst/>
        </a:prstGeom>
        <a:solidFill>
          <a:srgbClr val="E9E6DF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263" tIns="624840" rIns="29226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Setting to </a:t>
          </a:r>
          <a:r>
            <a:rPr lang="fr-FR" sz="1600" kern="1200" dirty="0" err="1"/>
            <a:t>lowercase</a:t>
          </a:r>
          <a:r>
            <a:rPr lang="fr-FR" sz="1600" kern="1200" dirty="0"/>
            <a:t>, </a:t>
          </a:r>
          <a:r>
            <a:rPr lang="fr-FR" sz="1600" kern="1200" dirty="0" err="1"/>
            <a:t>removing</a:t>
          </a:r>
          <a:r>
            <a:rPr lang="fr-FR" sz="1600" kern="1200" dirty="0"/>
            <a:t> accents, </a:t>
          </a:r>
          <a:r>
            <a:rPr lang="fr-FR" sz="1600" kern="1200" dirty="0" err="1"/>
            <a:t>underscores</a:t>
          </a:r>
          <a:r>
            <a:rPr lang="fr-FR" sz="1600" kern="1200" dirty="0"/>
            <a:t>, </a:t>
          </a:r>
          <a:r>
            <a:rPr lang="fr-FR" sz="1600" kern="1200" dirty="0" err="1"/>
            <a:t>consecutive</a:t>
          </a:r>
          <a:r>
            <a:rPr lang="fr-FR" sz="1600" kern="1200" dirty="0"/>
            <a:t> </a:t>
          </a:r>
          <a:r>
            <a:rPr lang="fr-FR" sz="1600" kern="1200" dirty="0" err="1"/>
            <a:t>whitespaces</a:t>
          </a:r>
          <a:r>
            <a:rPr lang="fr-FR" sz="1600" kern="1200" dirty="0"/>
            <a:t>, </a:t>
          </a:r>
          <a:r>
            <a:rPr lang="fr-FR" sz="1600" kern="1200" dirty="0" err="1"/>
            <a:t>etc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600" kern="1200" dirty="0"/>
        </a:p>
      </dsp:txBody>
      <dsp:txXfrm>
        <a:off x="0" y="444519"/>
        <a:ext cx="3765732" cy="1653750"/>
      </dsp:txXfrm>
    </dsp:sp>
    <dsp:sp modelId="{7E067EFD-C107-43C6-8A17-F34EBF76F83D}">
      <dsp:nvSpPr>
        <dsp:cNvPr id="0" name=""/>
        <dsp:cNvSpPr/>
      </dsp:nvSpPr>
      <dsp:spPr>
        <a:xfrm>
          <a:off x="188286" y="1719"/>
          <a:ext cx="2636012" cy="885600"/>
        </a:xfrm>
        <a:prstGeom prst="roundRect">
          <a:avLst/>
        </a:prstGeom>
        <a:solidFill>
          <a:srgbClr val="6161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635" tIns="0" rIns="996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Normalization</a:t>
          </a:r>
          <a:endParaRPr lang="fr-FR" sz="2400" kern="1200" dirty="0"/>
        </a:p>
      </dsp:txBody>
      <dsp:txXfrm>
        <a:off x="231517" y="44950"/>
        <a:ext cx="2549550" cy="799138"/>
      </dsp:txXfrm>
    </dsp:sp>
    <dsp:sp modelId="{09F6BBA8-13C7-4FD7-AAFD-7458008F6DEE}">
      <dsp:nvSpPr>
        <dsp:cNvPr id="0" name=""/>
        <dsp:cNvSpPr/>
      </dsp:nvSpPr>
      <dsp:spPr>
        <a:xfrm>
          <a:off x="0" y="2703070"/>
          <a:ext cx="3765732" cy="1441125"/>
        </a:xfrm>
        <a:prstGeom prst="rect">
          <a:avLst/>
        </a:prstGeom>
        <a:solidFill>
          <a:srgbClr val="E9E6DF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263" tIns="624840" rIns="29226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String </a:t>
          </a:r>
          <a:r>
            <a:rPr lang="fr-FR" sz="1600" kern="1200" dirty="0" err="1"/>
            <a:t>similarity</a:t>
          </a:r>
          <a:r>
            <a:rPr lang="fr-FR" sz="1600" kern="1200" dirty="0"/>
            <a:t> (like Levenshtein distance)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DBSCAN</a:t>
          </a:r>
        </a:p>
      </dsp:txBody>
      <dsp:txXfrm>
        <a:off x="0" y="2703070"/>
        <a:ext cx="3765732" cy="1441125"/>
      </dsp:txXfrm>
    </dsp:sp>
    <dsp:sp modelId="{1DC4BB32-693B-4418-A528-9EE37E53B8C2}">
      <dsp:nvSpPr>
        <dsp:cNvPr id="0" name=""/>
        <dsp:cNvSpPr/>
      </dsp:nvSpPr>
      <dsp:spPr>
        <a:xfrm>
          <a:off x="188286" y="2260270"/>
          <a:ext cx="2636012" cy="885600"/>
        </a:xfrm>
        <a:prstGeom prst="roundRect">
          <a:avLst/>
        </a:prstGeom>
        <a:solidFill>
          <a:srgbClr val="6161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635" tIns="0" rIns="9963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Clustering</a:t>
          </a:r>
          <a:endParaRPr lang="fr-FR" sz="3000" kern="1200" dirty="0"/>
        </a:p>
      </dsp:txBody>
      <dsp:txXfrm>
        <a:off x="231517" y="2303501"/>
        <a:ext cx="2549550" cy="799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B7D16-1A79-4049-9C3D-1B0760F64CBC}">
      <dsp:nvSpPr>
        <dsp:cNvPr id="0" name=""/>
        <dsp:cNvSpPr/>
      </dsp:nvSpPr>
      <dsp:spPr>
        <a:xfrm>
          <a:off x="0" y="7390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ysClr val="windowText" lastClr="000000"/>
              </a:solidFill>
            </a:rPr>
            <a:t>A </a:t>
          </a:r>
          <a:r>
            <a:rPr lang="fr-FR" sz="2600" kern="1200" dirty="0" err="1">
              <a:solidFill>
                <a:sysClr val="windowText" lastClr="000000"/>
              </a:solidFill>
            </a:rPr>
            <a:t>nutrient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100g</a:t>
          </a:r>
        </a:p>
      </dsp:txBody>
      <dsp:txXfrm>
        <a:off x="30442" y="104350"/>
        <a:ext cx="6644718" cy="562726"/>
      </dsp:txXfrm>
    </dsp:sp>
    <dsp:sp modelId="{3973D24F-5B67-4297-A2E4-9F69EE2C191D}">
      <dsp:nvSpPr>
        <dsp:cNvPr id="0" name=""/>
        <dsp:cNvSpPr/>
      </dsp:nvSpPr>
      <dsp:spPr>
        <a:xfrm>
          <a:off x="0" y="69751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/>
            <a:t>By </a:t>
          </a:r>
          <a:r>
            <a:rPr lang="fr-FR" sz="2000" kern="1200" dirty="0" err="1"/>
            <a:t>definition</a:t>
          </a:r>
          <a:r>
            <a:rPr lang="fr-FR" sz="2000" kern="1200" dirty="0"/>
            <a:t> for 100g of </a:t>
          </a:r>
          <a:r>
            <a:rPr lang="fr-FR" sz="2000" kern="1200" dirty="0" err="1"/>
            <a:t>food</a:t>
          </a:r>
          <a:endParaRPr lang="fr-FR" sz="2000" kern="1200" dirty="0"/>
        </a:p>
      </dsp:txBody>
      <dsp:txXfrm>
        <a:off x="0" y="697518"/>
        <a:ext cx="6705602" cy="430560"/>
      </dsp:txXfrm>
    </dsp:sp>
    <dsp:sp modelId="{44C7D20A-E85C-41D9-9DBE-1D75E61C2538}">
      <dsp:nvSpPr>
        <dsp:cNvPr id="0" name=""/>
        <dsp:cNvSpPr/>
      </dsp:nvSpPr>
      <dsp:spPr>
        <a:xfrm>
          <a:off x="0" y="112807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>
              <a:solidFill>
                <a:sysClr val="windowText" lastClr="000000"/>
              </a:solidFill>
            </a:rPr>
            <a:t>Sum</a:t>
          </a:r>
          <a:r>
            <a:rPr lang="fr-FR" sz="2600" kern="1200" dirty="0">
              <a:solidFill>
                <a:sysClr val="windowText" lastClr="000000"/>
              </a:solidFill>
            </a:rPr>
            <a:t> of </a:t>
          </a:r>
          <a:r>
            <a:rPr lang="fr-FR" sz="2600" kern="1200" dirty="0" err="1">
              <a:solidFill>
                <a:sysClr val="windowText" lastClr="000000"/>
              </a:solidFill>
            </a:rPr>
            <a:t>macronutrients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100g</a:t>
          </a:r>
        </a:p>
      </dsp:txBody>
      <dsp:txXfrm>
        <a:off x="30442" y="1158520"/>
        <a:ext cx="6644718" cy="562726"/>
      </dsp:txXfrm>
    </dsp:sp>
    <dsp:sp modelId="{CBF0061D-D3E8-4D69-A88F-7727A0EB5048}">
      <dsp:nvSpPr>
        <dsp:cNvPr id="0" name=""/>
        <dsp:cNvSpPr/>
      </dsp:nvSpPr>
      <dsp:spPr>
        <a:xfrm>
          <a:off x="0" y="175168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/>
            <a:t>By </a:t>
          </a:r>
          <a:r>
            <a:rPr lang="fr-FR" sz="2000" kern="1200" dirty="0" err="1"/>
            <a:t>definition</a:t>
          </a:r>
          <a:r>
            <a:rPr lang="fr-FR" sz="2000" kern="1200" dirty="0"/>
            <a:t> for 100g of </a:t>
          </a:r>
          <a:r>
            <a:rPr lang="fr-FR" sz="2000" kern="1200" dirty="0" err="1"/>
            <a:t>food</a:t>
          </a:r>
          <a:endParaRPr lang="fr-FR" sz="2000" kern="1200" dirty="0"/>
        </a:p>
      </dsp:txBody>
      <dsp:txXfrm>
        <a:off x="0" y="1751688"/>
        <a:ext cx="6705602" cy="430560"/>
      </dsp:txXfrm>
    </dsp:sp>
    <dsp:sp modelId="{1AC160E4-AA8F-4520-97D4-677F6A47F37E}">
      <dsp:nvSpPr>
        <dsp:cNvPr id="0" name=""/>
        <dsp:cNvSpPr/>
      </dsp:nvSpPr>
      <dsp:spPr>
        <a:xfrm>
          <a:off x="0" y="218224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>
              <a:solidFill>
                <a:sysClr val="windowText" lastClr="000000"/>
              </a:solidFill>
            </a:rPr>
            <a:t>Sugars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carbs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endParaRPr lang="fr-FR" sz="2600" kern="1200" dirty="0"/>
        </a:p>
      </dsp:txBody>
      <dsp:txXfrm>
        <a:off x="30442" y="2212690"/>
        <a:ext cx="6644718" cy="562726"/>
      </dsp:txXfrm>
    </dsp:sp>
    <dsp:sp modelId="{A9A00542-0E2C-4EF1-BB03-723ACBAB0E68}">
      <dsp:nvSpPr>
        <dsp:cNvPr id="0" name=""/>
        <dsp:cNvSpPr/>
      </dsp:nvSpPr>
      <dsp:spPr>
        <a:xfrm>
          <a:off x="0" y="280585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 err="1"/>
            <a:t>Sugars</a:t>
          </a:r>
          <a:r>
            <a:rPr lang="fr-FR" sz="2000" kern="1200" dirty="0"/>
            <a:t> are </a:t>
          </a:r>
          <a:r>
            <a:rPr lang="fr-FR" sz="2000" kern="1200" dirty="0" err="1"/>
            <a:t>included</a:t>
          </a:r>
          <a:r>
            <a:rPr lang="fr-FR" sz="2000" kern="1200" dirty="0"/>
            <a:t> in </a:t>
          </a:r>
          <a:r>
            <a:rPr lang="fr-FR" sz="2000" kern="1200" dirty="0" err="1"/>
            <a:t>carbs</a:t>
          </a:r>
          <a:endParaRPr lang="fr-FR" sz="2000" kern="1200" dirty="0"/>
        </a:p>
      </dsp:txBody>
      <dsp:txXfrm>
        <a:off x="0" y="2805858"/>
        <a:ext cx="6705602" cy="430560"/>
      </dsp:txXfrm>
    </dsp:sp>
    <dsp:sp modelId="{B3044FCD-8DBB-4AFF-AC60-039C3F7B06B5}">
      <dsp:nvSpPr>
        <dsp:cNvPr id="0" name=""/>
        <dsp:cNvSpPr/>
      </dsp:nvSpPr>
      <dsp:spPr>
        <a:xfrm>
          <a:off x="0" y="323641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>
              <a:solidFill>
                <a:sysClr val="windowText" lastClr="000000"/>
              </a:solidFill>
            </a:rPr>
            <a:t>Sat</a:t>
          </a:r>
          <a:r>
            <a:rPr lang="fr-FR" sz="2600" kern="1200" dirty="0">
              <a:solidFill>
                <a:sysClr val="windowText" lastClr="000000"/>
              </a:solidFill>
            </a:rPr>
            <a:t>. fats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fats </a:t>
          </a:r>
          <a:r>
            <a:rPr lang="fr-FR" sz="2600" kern="1200" dirty="0" err="1">
              <a:solidFill>
                <a:sysClr val="windowText" lastClr="000000"/>
              </a:solidFill>
            </a:rPr>
            <a:t>amount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endParaRPr lang="fr-FR" sz="2600" kern="1200" dirty="0"/>
        </a:p>
      </dsp:txBody>
      <dsp:txXfrm>
        <a:off x="30442" y="3266860"/>
        <a:ext cx="6644718" cy="562726"/>
      </dsp:txXfrm>
    </dsp:sp>
    <dsp:sp modelId="{B25407CF-C21C-47BA-92B6-B5733729761B}">
      <dsp:nvSpPr>
        <dsp:cNvPr id="0" name=""/>
        <dsp:cNvSpPr/>
      </dsp:nvSpPr>
      <dsp:spPr>
        <a:xfrm>
          <a:off x="0" y="386002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 err="1">
              <a:solidFill>
                <a:sysClr val="windowText" lastClr="000000"/>
              </a:solidFill>
            </a:rPr>
            <a:t>Sat</a:t>
          </a:r>
          <a:r>
            <a:rPr lang="fr-FR" sz="2000" kern="1200" dirty="0">
              <a:solidFill>
                <a:sysClr val="windowText" lastClr="000000"/>
              </a:solidFill>
            </a:rPr>
            <a:t>. fats</a:t>
          </a:r>
          <a:r>
            <a:rPr lang="fr-FR" sz="2000" kern="1200" dirty="0"/>
            <a:t> are </a:t>
          </a:r>
          <a:r>
            <a:rPr lang="fr-FR" sz="2000" kern="1200" dirty="0" err="1"/>
            <a:t>included</a:t>
          </a:r>
          <a:r>
            <a:rPr lang="fr-FR" sz="2000" kern="1200" dirty="0"/>
            <a:t> in fats</a:t>
          </a:r>
        </a:p>
      </dsp:txBody>
      <dsp:txXfrm>
        <a:off x="0" y="3860028"/>
        <a:ext cx="6705602" cy="430560"/>
      </dsp:txXfrm>
    </dsp:sp>
    <dsp:sp modelId="{BAAB01E6-E300-4F34-AD8B-15E7A633444E}">
      <dsp:nvSpPr>
        <dsp:cNvPr id="0" name=""/>
        <dsp:cNvSpPr/>
      </dsp:nvSpPr>
      <dsp:spPr>
        <a:xfrm>
          <a:off x="0" y="4290588"/>
          <a:ext cx="6705602" cy="623610"/>
        </a:xfrm>
        <a:prstGeom prst="roundRect">
          <a:avLst/>
        </a:prstGeom>
        <a:solidFill>
          <a:srgbClr val="E9E6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>
              <a:solidFill>
                <a:sysClr val="windowText" lastClr="000000"/>
              </a:solidFill>
            </a:rPr>
            <a:t>Energy </a:t>
          </a:r>
          <a:r>
            <a:rPr lang="fr-FR" sz="2600" kern="1200" dirty="0" err="1">
              <a:solidFill>
                <a:sysClr val="windowText" lastClr="000000"/>
              </a:solidFill>
            </a:rPr>
            <a:t>cannot</a:t>
          </a:r>
          <a:r>
            <a:rPr lang="fr-FR" sz="2600" kern="1200" dirty="0">
              <a:solidFill>
                <a:sysClr val="windowText" lastClr="000000"/>
              </a:solidFill>
            </a:rPr>
            <a:t> </a:t>
          </a:r>
          <a:r>
            <a:rPr lang="fr-FR" sz="2600" kern="1200" dirty="0" err="1">
              <a:solidFill>
                <a:sysClr val="windowText" lastClr="000000"/>
              </a:solidFill>
            </a:rPr>
            <a:t>exceed</a:t>
          </a:r>
          <a:r>
            <a:rPr lang="fr-FR" sz="2600" kern="1200" dirty="0">
              <a:solidFill>
                <a:sysClr val="windowText" lastClr="000000"/>
              </a:solidFill>
            </a:rPr>
            <a:t> maximum </a:t>
          </a:r>
          <a:r>
            <a:rPr lang="fr-FR" sz="2600" kern="1200" dirty="0" err="1">
              <a:solidFill>
                <a:sysClr val="windowText" lastClr="000000"/>
              </a:solidFill>
            </a:rPr>
            <a:t>energy</a:t>
          </a:r>
          <a:endParaRPr lang="fr-FR" sz="2600" kern="1200" dirty="0"/>
        </a:p>
      </dsp:txBody>
      <dsp:txXfrm>
        <a:off x="30442" y="4321030"/>
        <a:ext cx="6644718" cy="562726"/>
      </dsp:txXfrm>
    </dsp:sp>
    <dsp:sp modelId="{E6E354ED-FE38-4E4C-B2BF-70A1C9D6FE57}">
      <dsp:nvSpPr>
        <dsp:cNvPr id="0" name=""/>
        <dsp:cNvSpPr/>
      </dsp:nvSpPr>
      <dsp:spPr>
        <a:xfrm>
          <a:off x="0" y="4914198"/>
          <a:ext cx="670560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90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 dirty="0"/>
            <a:t>Pure fat </a:t>
          </a:r>
          <a:r>
            <a:rPr lang="fr-FR" sz="2000" kern="1200" dirty="0" err="1"/>
            <a:t>is</a:t>
          </a:r>
          <a:r>
            <a:rPr lang="fr-FR" sz="2000" kern="1200" dirty="0"/>
            <a:t> 900 kcal</a:t>
          </a:r>
        </a:p>
      </dsp:txBody>
      <dsp:txXfrm>
        <a:off x="0" y="4914198"/>
        <a:ext cx="6705602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6F3730-8562-4D7F-A2D1-B258C4FC42CB}" type="datetime1">
              <a:rPr lang="fr-FR" smtClean="0"/>
              <a:t>12/02/2025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237-C4D2-43EE-AC18-AA163EB3D7BC}" type="datetime1">
              <a:rPr lang="fr-FR" smtClean="0"/>
              <a:pPr/>
              <a:t>12/02/2025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44540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1672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04903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73668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98616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656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69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160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87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01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1213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884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425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053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41059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6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4780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45895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24571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8492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468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7643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34655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25483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17409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26059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35381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5376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37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3862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592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58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386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96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8424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31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5294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31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E9BD5E-BD24-B8FC-2C21-B5EAC8C7FE9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  <a:solidFill>
            <a:srgbClr val="F7F6F3"/>
          </a:solidFill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march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F7F6F3"/>
          </a:solidFill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Espace réservé du pied de page 3">
            <a:extLst>
              <a:ext uri="{FF2B5EF4-FFF2-40B4-BE49-F238E27FC236}">
                <a16:creationId xmlns:a16="http://schemas.microsoft.com/office/drawing/2014/main" id="{9133C239-8560-358A-B0C3-737829B1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43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56019714-0242-CA02-FCA2-115D4F18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pied de page 3">
            <a:extLst>
              <a:ext uri="{FF2B5EF4-FFF2-40B4-BE49-F238E27FC236}">
                <a16:creationId xmlns:a16="http://schemas.microsoft.com/office/drawing/2014/main" id="{31DFC94E-91D7-424F-9021-2864F0DD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43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ED72CC-E5A4-3EAF-4774-AF7CB74D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F7F6F3"/>
          </a:solidFill>
        </p:spPr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8">
            <a:extLst>
              <a:ext uri="{FF2B5EF4-FFF2-40B4-BE49-F238E27FC236}">
                <a16:creationId xmlns:a16="http://schemas.microsoft.com/office/drawing/2014/main" id="{C16C39F1-475B-E2A5-A58E-0B52E81E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319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319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4" name="Espace réservé du pied de page 7">
            <a:extLst>
              <a:ext uri="{FF2B5EF4-FFF2-40B4-BE49-F238E27FC236}">
                <a16:creationId xmlns:a16="http://schemas.microsoft.com/office/drawing/2014/main" id="{746653E9-110E-85A9-AE91-6A07E075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65221" y="6492874"/>
            <a:ext cx="2661557" cy="365125"/>
          </a:xfrm>
          <a:solidFill>
            <a:srgbClr val="F7F6F3"/>
          </a:solidFill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 dirty="0"/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629" y="6492875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4579" y="6492874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D543AE20-8F36-4D8A-8B8D-0FCD78AF85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1" name="Espace réservé du numéro de diapositive 4">
            <a:extLst>
              <a:ext uri="{FF2B5EF4-FFF2-40B4-BE49-F238E27FC236}">
                <a16:creationId xmlns:a16="http://schemas.microsoft.com/office/drawing/2014/main" id="{D193FF5E-2D0F-AB65-4FE4-8BC3DDC6AC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38857" y="6492875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solidFill>
            <a:srgbClr val="F7F6F3"/>
          </a:solidFill>
        </p:spPr>
        <p:txBody>
          <a:bodyPr rtlCol="0"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sme 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sme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pic>
        <p:nvPicPr>
          <p:cNvPr id="2" name="Graphisme 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44FB4AE9-943D-4925-220C-B6F7B5E7C02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36B52154-C549-FFAA-557A-70076914A54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38857" y="6492875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790FA8-ED06-E94E-FAA5-EB066F5756E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0BBB65-E1EB-E018-7E5A-C4CACF55D09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38857" y="6492875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852A203-9861-C4EF-4FD6-2D15ADFE6EB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16563" y="6553200"/>
            <a:ext cx="1128712" cy="304800"/>
          </a:xfrm>
          <a:solidFill>
            <a:srgbClr val="F7F6F3"/>
          </a:solidFill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4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492875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38857" y="6492875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D324FE-AD0A-AEA8-45E6-564CDDAEA3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49913" y="6672580"/>
            <a:ext cx="9207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204" y="1381695"/>
            <a:ext cx="4404360" cy="622846"/>
          </a:xfrm>
        </p:spPr>
        <p:txBody>
          <a:bodyPr lIns="90000" rtlCol="0"/>
          <a:lstStyle/>
          <a:p>
            <a:pPr rtl="0"/>
            <a:br>
              <a:rPr lang="fr-FR" sz="4400" dirty="0"/>
            </a:br>
            <a:r>
              <a:rPr lang="fr-FR" sz="4400" dirty="0"/>
              <a:t>Data </a:t>
            </a:r>
            <a:r>
              <a:rPr lang="fr-FR" sz="4400" dirty="0" err="1"/>
              <a:t>Scientist</a:t>
            </a:r>
            <a:endParaRPr lang="fr-FR" sz="4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064" y="2156358"/>
            <a:ext cx="4762500" cy="445776"/>
          </a:xfrm>
        </p:spPr>
        <p:txBody>
          <a:bodyPr rtlCol="0">
            <a:normAutofit/>
          </a:bodyPr>
          <a:lstStyle/>
          <a:p>
            <a:pPr algn="r" rtl="0"/>
            <a:r>
              <a:rPr lang="fr-FR" sz="1800" dirty="0" err="1"/>
              <a:t>Prepare</a:t>
            </a:r>
            <a:r>
              <a:rPr lang="fr-FR" sz="1800" dirty="0"/>
              <a:t> data for a public </a:t>
            </a:r>
            <a:r>
              <a:rPr lang="fr-FR" sz="1800" dirty="0" err="1"/>
              <a:t>health</a:t>
            </a:r>
            <a:r>
              <a:rPr lang="fr-FR" sz="1800" dirty="0"/>
              <a:t> </a:t>
            </a:r>
            <a:r>
              <a:rPr lang="fr-FR" sz="1800" dirty="0" err="1"/>
              <a:t>organization</a:t>
            </a:r>
            <a:endParaRPr lang="fr-FR" sz="18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A401A-CAB5-A7E2-1BA7-94F985687F4F}"/>
              </a:ext>
            </a:extLst>
          </p:cNvPr>
          <p:cNvSpPr txBox="1"/>
          <p:nvPr/>
        </p:nvSpPr>
        <p:spPr>
          <a:xfrm>
            <a:off x="9965094" y="1006990"/>
            <a:ext cx="2226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000" cap="all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ProjeCt</a:t>
            </a:r>
            <a:r>
              <a:rPr lang="fr-FR" sz="2000" cap="all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3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CA4BA55-7E5D-8BD7-7D3D-4AA4C902A08C}"/>
              </a:ext>
            </a:extLst>
          </p:cNvPr>
          <p:cNvCxnSpPr>
            <a:cxnSpLocks/>
          </p:cNvCxnSpPr>
          <p:nvPr/>
        </p:nvCxnSpPr>
        <p:spPr>
          <a:xfrm>
            <a:off x="7429500" y="2007113"/>
            <a:ext cx="4762500" cy="0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0EB7E12-959B-4C90-AFA7-79B1A02617A8}"/>
              </a:ext>
            </a:extLst>
          </p:cNvPr>
          <p:cNvSpPr txBox="1"/>
          <p:nvPr/>
        </p:nvSpPr>
        <p:spPr>
          <a:xfrm>
            <a:off x="1396427" y="5582985"/>
            <a:ext cx="952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it possible to suggest values for certain fields when adding a new product to the database ?</a:t>
            </a:r>
            <a:endParaRPr lang="fr-FR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687D08-A95E-885E-4775-3B324DD9CA96}"/>
              </a:ext>
            </a:extLst>
          </p:cNvPr>
          <p:cNvCxnSpPr>
            <a:cxnSpLocks/>
          </p:cNvCxnSpPr>
          <p:nvPr/>
        </p:nvCxnSpPr>
        <p:spPr>
          <a:xfrm>
            <a:off x="1783080" y="5970610"/>
            <a:ext cx="8823960" cy="0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pied de page 4">
            <a:extLst>
              <a:ext uri="{FF2B5EF4-FFF2-40B4-BE49-F238E27FC236}">
                <a16:creationId xmlns:a16="http://schemas.microsoft.com/office/drawing/2014/main" id="{C3EAFDF8-6614-5C79-C0D4-D355FD88CFEF}"/>
              </a:ext>
            </a:extLst>
          </p:cNvPr>
          <p:cNvSpPr txBox="1">
            <a:spLocks/>
          </p:cNvSpPr>
          <p:nvPr/>
        </p:nvSpPr>
        <p:spPr>
          <a:xfrm>
            <a:off x="478866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9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81789B-1C19-F1E7-9D8F-41D6B3AC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41" y="2751378"/>
            <a:ext cx="1523746" cy="238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10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regression</a:t>
            </a:r>
            <a:endParaRPr lang="fr-FR" sz="2000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F2861EA-C9D8-6639-2283-151F0FECBED4}"/>
              </a:ext>
            </a:extLst>
          </p:cNvPr>
          <p:cNvSpPr/>
          <p:nvPr/>
        </p:nvSpPr>
        <p:spPr>
          <a:xfrm>
            <a:off x="914542" y="1633058"/>
            <a:ext cx="3025121" cy="872685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kern="1200" dirty="0"/>
              <a:t>Conditions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kern="1200" dirty="0"/>
              <a:t>Important </a:t>
            </a:r>
            <a:r>
              <a:rPr lang="fr-FR" sz="1400" kern="1200" dirty="0" err="1"/>
              <a:t>correlation</a:t>
            </a:r>
            <a:r>
              <a:rPr lang="fr-FR" sz="1400" kern="1200" dirty="0"/>
              <a:t> (R &gt; 0.9)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At least 100 data points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BD53F16-B3A5-7752-C7DC-8D17428E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83" y="1133808"/>
            <a:ext cx="6806286" cy="5384459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1E9AB448-C784-5843-6BF4-DB29E459D4B7}"/>
              </a:ext>
            </a:extLst>
          </p:cNvPr>
          <p:cNvSpPr/>
          <p:nvPr/>
        </p:nvSpPr>
        <p:spPr>
          <a:xfrm>
            <a:off x="914541" y="2992657"/>
            <a:ext cx="3025121" cy="687245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dirty="0"/>
              <a:t>Relevance</a:t>
            </a:r>
            <a:endParaRPr lang="fr-FR" sz="1400" b="1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kern="1200" dirty="0"/>
              <a:t>Very </a:t>
            </a:r>
            <a:r>
              <a:rPr lang="fr-FR" sz="1400" kern="1200" dirty="0" err="1"/>
              <a:t>little</a:t>
            </a:r>
            <a:r>
              <a:rPr lang="fr-FR" sz="1400" kern="1200" dirty="0"/>
              <a:t> data to </a:t>
            </a:r>
            <a:r>
              <a:rPr lang="fr-FR" sz="1400" kern="1200" dirty="0" err="1"/>
              <a:t>predict</a:t>
            </a:r>
            <a:endParaRPr lang="fr-FR" sz="14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4D955BB-F93F-4C1F-616F-FDA8FE7EA7CC}"/>
              </a:ext>
            </a:extLst>
          </p:cNvPr>
          <p:cNvSpPr/>
          <p:nvPr/>
        </p:nvSpPr>
        <p:spPr>
          <a:xfrm>
            <a:off x="914540" y="4166816"/>
            <a:ext cx="3025121" cy="687245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dirty="0" err="1"/>
              <a:t>Cleaning</a:t>
            </a:r>
            <a:endParaRPr lang="fr-FR" sz="1400" b="1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kern="1200" dirty="0" err="1"/>
              <a:t>Remove</a:t>
            </a:r>
            <a:r>
              <a:rPr lang="fr-FR" sz="1400" kern="1200" dirty="0"/>
              <a:t> </a:t>
            </a:r>
            <a:r>
              <a:rPr lang="fr-FR" sz="1400" kern="1200" dirty="0" err="1"/>
              <a:t>correlated</a:t>
            </a:r>
            <a:r>
              <a:rPr lang="fr-FR" sz="1400" kern="1200" dirty="0"/>
              <a:t> </a:t>
            </a:r>
            <a:r>
              <a:rPr lang="fr-FR" sz="1400" kern="1200" dirty="0" err="1"/>
              <a:t>features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1089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11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Median</a:t>
            </a:r>
            <a:r>
              <a:rPr lang="fr-FR" sz="2000" dirty="0"/>
              <a:t> imputation (</a:t>
            </a:r>
            <a:r>
              <a:rPr lang="fr-FR" sz="2000" dirty="0" err="1"/>
              <a:t>nutrients</a:t>
            </a:r>
            <a:r>
              <a:rPr lang="fr-FR" sz="2000" dirty="0"/>
              <a:t> </a:t>
            </a:r>
            <a:r>
              <a:rPr lang="fr-FR" sz="2000" dirty="0" err="1"/>
              <a:t>columns</a:t>
            </a:r>
            <a:r>
              <a:rPr lang="fr-FR" sz="2000" dirty="0"/>
              <a:t>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17336D5-C18A-B04C-888D-72A56CBF3083}"/>
              </a:ext>
            </a:extLst>
          </p:cNvPr>
          <p:cNvSpPr txBox="1"/>
          <p:nvPr/>
        </p:nvSpPr>
        <p:spPr>
          <a:xfrm>
            <a:off x="1416206" y="1155820"/>
            <a:ext cx="275470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 </a:t>
            </a:r>
            <a:r>
              <a:rPr lang="fr-FR" dirty="0" err="1"/>
              <a:t>generic_name</a:t>
            </a:r>
            <a:r>
              <a:rPr lang="fr-FR" dirty="0"/>
              <a:t>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E80358-4CE8-A5C4-EB5B-9A8CE672AA66}"/>
              </a:ext>
            </a:extLst>
          </p:cNvPr>
          <p:cNvSpPr txBox="1"/>
          <p:nvPr/>
        </p:nvSpPr>
        <p:spPr>
          <a:xfrm>
            <a:off x="8040030" y="1155820"/>
            <a:ext cx="27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Using</a:t>
            </a:r>
            <a:r>
              <a:rPr lang="fr-FR" dirty="0"/>
              <a:t> « </a:t>
            </a:r>
            <a:r>
              <a:rPr lang="fr-FR" dirty="0" err="1"/>
              <a:t>main_category</a:t>
            </a:r>
            <a:r>
              <a:rPr lang="fr-FR" dirty="0"/>
              <a:t> » 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4ACFACD-536F-94DA-8BFD-9B27842CE220}"/>
              </a:ext>
            </a:extLst>
          </p:cNvPr>
          <p:cNvCxnSpPr>
            <a:cxnSpLocks/>
          </p:cNvCxnSpPr>
          <p:nvPr/>
        </p:nvCxnSpPr>
        <p:spPr>
          <a:xfrm>
            <a:off x="6094004" y="1624901"/>
            <a:ext cx="0" cy="4430211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29DAF696-6E70-403E-BD47-6A0945DAA8B6}"/>
              </a:ext>
            </a:extLst>
          </p:cNvPr>
          <p:cNvSpPr/>
          <p:nvPr/>
        </p:nvSpPr>
        <p:spPr>
          <a:xfrm>
            <a:off x="1280998" y="1532490"/>
            <a:ext cx="3025121" cy="832028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kern="1200" dirty="0"/>
              <a:t>Conditions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Low variance (std &lt; 3)</a:t>
            </a:r>
            <a:endParaRPr lang="fr-FR" sz="14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At least 10 data points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BADB274-2F2A-2745-6BD3-804FD3FF53EC}"/>
              </a:ext>
            </a:extLst>
          </p:cNvPr>
          <p:cNvSpPr/>
          <p:nvPr/>
        </p:nvSpPr>
        <p:spPr>
          <a:xfrm>
            <a:off x="7881890" y="1525152"/>
            <a:ext cx="3025121" cy="832029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kern="1200" dirty="0"/>
              <a:t>Conditions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Low variance (std &lt; 3)</a:t>
            </a:r>
            <a:endParaRPr lang="fr-FR" sz="14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At least 20 data points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3806CE7-EF63-3C23-A229-16F0FB8C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327" y="2371856"/>
            <a:ext cx="4762460" cy="41771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AFE8DDC-6701-2B0E-4268-1FBBF267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099" y="2356012"/>
            <a:ext cx="4918574" cy="4314056"/>
          </a:xfrm>
          <a:prstGeom prst="rect">
            <a:avLst/>
          </a:prstGeo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dirty="0"/>
              <a:t>Prepare data for public health organization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137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12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/>
              <a:t>K-</a:t>
            </a:r>
            <a:r>
              <a:rPr lang="fr-FR" sz="2000" dirty="0" err="1"/>
              <a:t>Nearest</a:t>
            </a:r>
            <a:r>
              <a:rPr lang="fr-FR" sz="2000" dirty="0"/>
              <a:t> Neighbors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8C9A38C0-B8C5-D360-8F9F-AAD9AB802D14}"/>
              </a:ext>
            </a:extLst>
          </p:cNvPr>
          <p:cNvSpPr/>
          <p:nvPr/>
        </p:nvSpPr>
        <p:spPr>
          <a:xfrm>
            <a:off x="8184543" y="1874715"/>
            <a:ext cx="3714260" cy="1280250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600" b="1" kern="1200" dirty="0"/>
              <a:t>Custom </a:t>
            </a:r>
            <a:r>
              <a:rPr lang="fr-FR" sz="1600" b="1" kern="1200" dirty="0" err="1"/>
              <a:t>metric</a:t>
            </a:r>
            <a:r>
              <a:rPr lang="fr-FR" sz="1600" b="1" kern="1200" dirty="0"/>
              <a:t> to </a:t>
            </a:r>
            <a:r>
              <a:rPr lang="fr-FR" sz="1600" b="1" kern="1200" dirty="0" err="1"/>
              <a:t>calculate</a:t>
            </a:r>
            <a:r>
              <a:rPr lang="fr-FR" sz="1600" b="1" kern="1200" dirty="0"/>
              <a:t> the distance</a:t>
            </a:r>
          </a:p>
          <a:p>
            <a:pPr marL="285750" lvl="1" indent="-285750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String </a:t>
            </a:r>
            <a:r>
              <a:rPr lang="fr-FR" sz="1400" dirty="0" err="1"/>
              <a:t>similarity</a:t>
            </a:r>
            <a:r>
              <a:rPr lang="fr-FR" sz="1400" dirty="0"/>
              <a:t> (Levenshtein like)</a:t>
            </a:r>
          </a:p>
          <a:p>
            <a:pPr marL="285750" lvl="1" indent="-285750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List </a:t>
            </a:r>
            <a:r>
              <a:rPr lang="fr-FR" sz="1400" dirty="0" err="1"/>
              <a:t>similariry</a:t>
            </a:r>
            <a:endParaRPr lang="fr-FR" sz="1400" dirty="0"/>
          </a:p>
          <a:p>
            <a:pPr marL="285750" lvl="1" indent="-285750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Basic </a:t>
            </a:r>
            <a:r>
              <a:rPr lang="fr-FR" sz="1400" dirty="0" err="1"/>
              <a:t>difference</a:t>
            </a:r>
            <a:r>
              <a:rPr lang="fr-FR" sz="1400" dirty="0"/>
              <a:t> for </a:t>
            </a:r>
            <a:r>
              <a:rPr lang="fr-FR" sz="1400" dirty="0" err="1"/>
              <a:t>numbers</a:t>
            </a:r>
            <a:endParaRPr lang="fr-FR" sz="1400" dirty="0"/>
          </a:p>
          <a:p>
            <a:pPr marL="0" lvl="1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dirty="0">
                <a:latin typeface="+mj-lt"/>
              </a:rPr>
              <a:t>→ </a:t>
            </a:r>
            <a:r>
              <a:rPr lang="fr-FR" sz="1400" dirty="0" err="1">
                <a:latin typeface="+mj-lt"/>
              </a:rPr>
              <a:t>Euclidian</a:t>
            </a:r>
            <a:r>
              <a:rPr lang="fr-FR" sz="1400" dirty="0">
                <a:latin typeface="+mj-lt"/>
              </a:rPr>
              <a:t> distance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6FE037B-D662-BEB0-887A-804ED1870500}"/>
              </a:ext>
            </a:extLst>
          </p:cNvPr>
          <p:cNvSpPr/>
          <p:nvPr/>
        </p:nvSpPr>
        <p:spPr>
          <a:xfrm>
            <a:off x="4605993" y="2140240"/>
            <a:ext cx="2862090" cy="749200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82800" numCol="1" spcCol="1270" anchor="ctr" anchorCtr="0">
            <a:noAutofit/>
          </a:bodyPr>
          <a:lstStyle/>
          <a:p>
            <a:pPr marL="0" lvl="1" algn="ctr" defTabSz="1244600">
              <a:lnSpc>
                <a:spcPct val="90000"/>
              </a:lnSpc>
              <a:spcBef>
                <a:spcPct val="0"/>
              </a:spcBef>
            </a:pPr>
            <a:r>
              <a:rPr lang="fr-FR" sz="2000" b="1" kern="1200" dirty="0" err="1"/>
              <a:t>Presence</a:t>
            </a:r>
            <a:r>
              <a:rPr lang="fr-FR" sz="2000" b="1" kern="1200" dirty="0"/>
              <a:t> of string data</a:t>
            </a:r>
            <a:endParaRPr lang="fr-FR" sz="2000" dirty="0"/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6C1C3E21-754E-87B8-5924-20980178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03678"/>
              </p:ext>
            </p:extLst>
          </p:nvPr>
        </p:nvGraphicFramePr>
        <p:xfrm>
          <a:off x="4201840" y="3676808"/>
          <a:ext cx="7014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001">
                  <a:extLst>
                    <a:ext uri="{9D8B030D-6E8A-4147-A177-3AD203B41FA5}">
                      <a16:colId xmlns:a16="http://schemas.microsoft.com/office/drawing/2014/main" val="2616220724"/>
                    </a:ext>
                  </a:extLst>
                </a:gridCol>
                <a:gridCol w="1518001">
                  <a:extLst>
                    <a:ext uri="{9D8B030D-6E8A-4147-A177-3AD203B41FA5}">
                      <a16:colId xmlns:a16="http://schemas.microsoft.com/office/drawing/2014/main" val="568658460"/>
                    </a:ext>
                  </a:extLst>
                </a:gridCol>
                <a:gridCol w="3075201">
                  <a:extLst>
                    <a:ext uri="{9D8B030D-6E8A-4147-A177-3AD203B41FA5}">
                      <a16:colId xmlns:a16="http://schemas.microsoft.com/office/drawing/2014/main" val="1035083458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1359299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Generic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Ingredients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7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sauce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salt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sugar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flavour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379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21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ketchup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, water,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concentrated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tomato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278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4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38%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71%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907468"/>
                  </a:ext>
                </a:extLst>
              </a:tr>
            </a:tbl>
          </a:graphicData>
        </a:graphic>
      </p:graphicFrame>
      <p:sp>
        <p:nvSpPr>
          <p:cNvPr id="3" name="Flèche : bas 2">
            <a:extLst>
              <a:ext uri="{FF2B5EF4-FFF2-40B4-BE49-F238E27FC236}">
                <a16:creationId xmlns:a16="http://schemas.microsoft.com/office/drawing/2014/main" id="{FA7AE3CD-ACCC-1601-554D-509531EBC396}"/>
              </a:ext>
            </a:extLst>
          </p:cNvPr>
          <p:cNvSpPr/>
          <p:nvPr/>
        </p:nvSpPr>
        <p:spPr>
          <a:xfrm rot="16200000">
            <a:off x="7543799" y="2286882"/>
            <a:ext cx="571018" cy="457647"/>
          </a:xfrm>
          <a:prstGeom prst="downArrow">
            <a:avLst/>
          </a:prstGeom>
          <a:solidFill>
            <a:srgbClr val="616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BCF5DC-A330-784B-A4EF-E3B6A623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0" y="1524140"/>
            <a:ext cx="4038600" cy="3619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95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13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/>
              <a:t>K-</a:t>
            </a:r>
            <a:r>
              <a:rPr lang="fr-FR" sz="2000" dirty="0" err="1"/>
              <a:t>Nearest</a:t>
            </a:r>
            <a:r>
              <a:rPr lang="fr-FR" sz="2000" dirty="0"/>
              <a:t> Neighbors and </a:t>
            </a:r>
            <a:r>
              <a:rPr lang="fr-FR" sz="2000" dirty="0" err="1"/>
              <a:t>remaining</a:t>
            </a:r>
            <a:r>
              <a:rPr lang="fr-FR" sz="2000" dirty="0"/>
              <a:t> </a:t>
            </a:r>
            <a:r>
              <a:rPr lang="fr-FR" sz="2000" dirty="0" err="1"/>
              <a:t>missing</a:t>
            </a:r>
            <a:r>
              <a:rPr lang="fr-FR" sz="2000" dirty="0"/>
              <a:t> values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1119CD-D5C7-D139-5F94-F0000B87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825" y="1147224"/>
            <a:ext cx="8474088" cy="5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2B4074-AB16-9AA3-2DCC-C730927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4FC6654-24C3-0FB3-C354-7F4A8E7B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7A9940-D942-3AC3-1DC9-9071F0332D71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7E8E48E-27BD-1CA3-0DD3-D3C424C5C67F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/>
              <a:t>K-</a:t>
            </a:r>
            <a:r>
              <a:rPr lang="fr-FR" sz="2000" dirty="0" err="1"/>
              <a:t>Nearest</a:t>
            </a:r>
            <a:r>
              <a:rPr lang="fr-FR" sz="2000" dirty="0"/>
              <a:t> Neighbors and </a:t>
            </a:r>
            <a:r>
              <a:rPr lang="fr-FR" sz="2000" dirty="0" err="1"/>
              <a:t>remaining</a:t>
            </a:r>
            <a:r>
              <a:rPr lang="fr-FR" sz="2000" dirty="0"/>
              <a:t> </a:t>
            </a:r>
            <a:r>
              <a:rPr lang="fr-FR" sz="2000" dirty="0" err="1"/>
              <a:t>missing</a:t>
            </a:r>
            <a:r>
              <a:rPr lang="fr-FR" sz="2000" dirty="0"/>
              <a:t> values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1119CD-D5C7-D139-5F94-F0000B87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825" y="1147224"/>
            <a:ext cx="8474088" cy="546141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58207E-5FB5-993B-1A65-6C8721987672}"/>
              </a:ext>
            </a:extLst>
          </p:cNvPr>
          <p:cNvSpPr txBox="1"/>
          <p:nvPr/>
        </p:nvSpPr>
        <p:spPr>
          <a:xfrm>
            <a:off x="9035424" y="1920441"/>
            <a:ext cx="27547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Nutrients</a:t>
            </a:r>
            <a:r>
              <a:rPr lang="fr-FR" dirty="0"/>
              <a:t> + nutrition score</a:t>
            </a:r>
          </a:p>
          <a:p>
            <a:pPr algn="ctr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median</a:t>
            </a:r>
            <a:r>
              <a:rPr lang="fr-FR" dirty="0"/>
              <a:t> imputation </a:t>
            </a:r>
            <a:r>
              <a:rPr lang="fr-FR" dirty="0" err="1"/>
              <a:t>with</a:t>
            </a:r>
            <a:r>
              <a:rPr lang="fr-FR" dirty="0"/>
              <a:t> « </a:t>
            </a:r>
            <a:r>
              <a:rPr lang="fr-FR" dirty="0" err="1"/>
              <a:t>main_category</a:t>
            </a:r>
            <a:r>
              <a:rPr lang="fr-FR" dirty="0"/>
              <a:t> » 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060954D-C798-89DB-81C1-E777A6669B7A}"/>
              </a:ext>
            </a:extLst>
          </p:cNvPr>
          <p:cNvSpPr/>
          <p:nvPr/>
        </p:nvSpPr>
        <p:spPr>
          <a:xfrm>
            <a:off x="8834484" y="2872933"/>
            <a:ext cx="3198999" cy="832029"/>
          </a:xfrm>
          <a:custGeom>
            <a:avLst/>
            <a:gdLst>
              <a:gd name="connsiteX0" fmla="*/ 0 w 1587460"/>
              <a:gd name="connsiteY0" fmla="*/ 130932 h 1309322"/>
              <a:gd name="connsiteX1" fmla="*/ 130932 w 1587460"/>
              <a:gd name="connsiteY1" fmla="*/ 0 h 1309322"/>
              <a:gd name="connsiteX2" fmla="*/ 1456528 w 1587460"/>
              <a:gd name="connsiteY2" fmla="*/ 0 h 1309322"/>
              <a:gd name="connsiteX3" fmla="*/ 1587460 w 1587460"/>
              <a:gd name="connsiteY3" fmla="*/ 130932 h 1309322"/>
              <a:gd name="connsiteX4" fmla="*/ 1587460 w 1587460"/>
              <a:gd name="connsiteY4" fmla="*/ 1178390 h 1309322"/>
              <a:gd name="connsiteX5" fmla="*/ 1456528 w 1587460"/>
              <a:gd name="connsiteY5" fmla="*/ 1309322 h 1309322"/>
              <a:gd name="connsiteX6" fmla="*/ 130932 w 1587460"/>
              <a:gd name="connsiteY6" fmla="*/ 1309322 h 1309322"/>
              <a:gd name="connsiteX7" fmla="*/ 0 w 1587460"/>
              <a:gd name="connsiteY7" fmla="*/ 1178390 h 1309322"/>
              <a:gd name="connsiteX8" fmla="*/ 0 w 1587460"/>
              <a:gd name="connsiteY8" fmla="*/ 130932 h 130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460" h="1309322">
                <a:moveTo>
                  <a:pt x="0" y="130932"/>
                </a:moveTo>
                <a:cubicBezTo>
                  <a:pt x="0" y="58620"/>
                  <a:pt x="58620" y="0"/>
                  <a:pt x="130932" y="0"/>
                </a:cubicBezTo>
                <a:lnTo>
                  <a:pt x="1456528" y="0"/>
                </a:lnTo>
                <a:cubicBezTo>
                  <a:pt x="1528840" y="0"/>
                  <a:pt x="1587460" y="58620"/>
                  <a:pt x="1587460" y="130932"/>
                </a:cubicBezTo>
                <a:lnTo>
                  <a:pt x="1587460" y="1178390"/>
                </a:lnTo>
                <a:cubicBezTo>
                  <a:pt x="1587460" y="1250702"/>
                  <a:pt x="1528840" y="1309322"/>
                  <a:pt x="1456528" y="1309322"/>
                </a:cubicBezTo>
                <a:lnTo>
                  <a:pt x="130932" y="1309322"/>
                </a:lnTo>
                <a:cubicBezTo>
                  <a:pt x="58620" y="1309322"/>
                  <a:pt x="0" y="1250702"/>
                  <a:pt x="0" y="1178390"/>
                </a:cubicBezTo>
                <a:lnTo>
                  <a:pt x="0" y="130932"/>
                </a:lnTo>
                <a:close/>
              </a:path>
            </a:pathLst>
          </a:custGeom>
          <a:solidFill>
            <a:srgbClr val="E9E6DF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471" tIns="83471" rIns="83471" bIns="364040" numCol="1" spcCol="1270" anchor="t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400" b="1" kern="1200" dirty="0"/>
              <a:t>Conditions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strike="sngStrike" dirty="0"/>
              <a:t>Low variance (std &lt; 3)</a:t>
            </a:r>
            <a:endParaRPr lang="fr-FR" sz="1400" strike="sngStrike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-"/>
            </a:pPr>
            <a:r>
              <a:rPr lang="fr-FR" sz="1400" dirty="0"/>
              <a:t>At least </a:t>
            </a:r>
            <a:r>
              <a:rPr lang="fr-FR" sz="1400" b="1" dirty="0"/>
              <a:t>5</a:t>
            </a:r>
            <a:r>
              <a:rPr lang="fr-FR" sz="1400" dirty="0"/>
              <a:t> data points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5A3527E-5F88-05C4-9CDC-858B6D4DC550}"/>
              </a:ext>
            </a:extLst>
          </p:cNvPr>
          <p:cNvSpPr/>
          <p:nvPr/>
        </p:nvSpPr>
        <p:spPr>
          <a:xfrm>
            <a:off x="8834485" y="1364413"/>
            <a:ext cx="3156576" cy="427000"/>
          </a:xfrm>
          <a:prstGeom prst="roundRect">
            <a:avLst/>
          </a:prstGeom>
          <a:solidFill>
            <a:srgbClr val="61616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err="1"/>
              <a:t>Completing</a:t>
            </a:r>
            <a:r>
              <a:rPr lang="fr-FR" dirty="0"/>
              <a:t> </a:t>
            </a:r>
            <a:r>
              <a:rPr lang="fr-FR" dirty="0" err="1"/>
              <a:t>remaining</a:t>
            </a:r>
            <a:r>
              <a:rPr lang="fr-FR" dirty="0"/>
              <a:t> values</a:t>
            </a:r>
            <a:endParaRPr lang="fr-FR" b="1" kern="1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B67B149-6CEF-6145-8AFC-3C16EFD46643}"/>
              </a:ext>
            </a:extLst>
          </p:cNvPr>
          <p:cNvSpPr txBox="1"/>
          <p:nvPr/>
        </p:nvSpPr>
        <p:spPr>
          <a:xfrm>
            <a:off x="9035424" y="4352838"/>
            <a:ext cx="27547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Energy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478D26D7-A2E4-541A-8B9A-438AA0926161}"/>
                  </a:ext>
                </a:extLst>
              </p:cNvPr>
              <p:cNvSpPr/>
              <p:nvPr/>
            </p:nvSpPr>
            <p:spPr>
              <a:xfrm>
                <a:off x="8792062" y="4722170"/>
                <a:ext cx="3241421" cy="344418"/>
              </a:xfrm>
              <a:custGeom>
                <a:avLst/>
                <a:gdLst>
                  <a:gd name="connsiteX0" fmla="*/ 0 w 1587460"/>
                  <a:gd name="connsiteY0" fmla="*/ 130932 h 1309322"/>
                  <a:gd name="connsiteX1" fmla="*/ 130932 w 1587460"/>
                  <a:gd name="connsiteY1" fmla="*/ 0 h 1309322"/>
                  <a:gd name="connsiteX2" fmla="*/ 1456528 w 1587460"/>
                  <a:gd name="connsiteY2" fmla="*/ 0 h 1309322"/>
                  <a:gd name="connsiteX3" fmla="*/ 1587460 w 1587460"/>
                  <a:gd name="connsiteY3" fmla="*/ 130932 h 1309322"/>
                  <a:gd name="connsiteX4" fmla="*/ 1587460 w 1587460"/>
                  <a:gd name="connsiteY4" fmla="*/ 1178390 h 1309322"/>
                  <a:gd name="connsiteX5" fmla="*/ 1456528 w 1587460"/>
                  <a:gd name="connsiteY5" fmla="*/ 1309322 h 1309322"/>
                  <a:gd name="connsiteX6" fmla="*/ 130932 w 1587460"/>
                  <a:gd name="connsiteY6" fmla="*/ 1309322 h 1309322"/>
                  <a:gd name="connsiteX7" fmla="*/ 0 w 1587460"/>
                  <a:gd name="connsiteY7" fmla="*/ 1178390 h 1309322"/>
                  <a:gd name="connsiteX8" fmla="*/ 0 w 1587460"/>
                  <a:gd name="connsiteY8" fmla="*/ 130932 h 130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60" h="1309322">
                    <a:moveTo>
                      <a:pt x="0" y="130932"/>
                    </a:moveTo>
                    <a:cubicBezTo>
                      <a:pt x="0" y="58620"/>
                      <a:pt x="58620" y="0"/>
                      <a:pt x="130932" y="0"/>
                    </a:cubicBezTo>
                    <a:lnTo>
                      <a:pt x="1456528" y="0"/>
                    </a:lnTo>
                    <a:cubicBezTo>
                      <a:pt x="1528840" y="0"/>
                      <a:pt x="1587460" y="58620"/>
                      <a:pt x="1587460" y="130932"/>
                    </a:cubicBezTo>
                    <a:lnTo>
                      <a:pt x="1587460" y="1178390"/>
                    </a:lnTo>
                    <a:cubicBezTo>
                      <a:pt x="1587460" y="1250702"/>
                      <a:pt x="1528840" y="1309322"/>
                      <a:pt x="1456528" y="1309322"/>
                    </a:cubicBezTo>
                    <a:lnTo>
                      <a:pt x="130932" y="1309322"/>
                    </a:lnTo>
                    <a:cubicBezTo>
                      <a:pt x="58620" y="1309322"/>
                      <a:pt x="0" y="1250702"/>
                      <a:pt x="0" y="1178390"/>
                    </a:cubicBezTo>
                    <a:lnTo>
                      <a:pt x="0" y="130932"/>
                    </a:lnTo>
                    <a:close/>
                  </a:path>
                </a:pathLst>
              </a:custGeom>
              <a:solidFill>
                <a:srgbClr val="E9E6DF">
                  <a:alpha val="90000"/>
                </a:srgb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471" tIns="83471" rIns="83471" bIns="82800" numCol="1" spcCol="1270" anchor="t" anchorCtr="0">
                <a:noAutofit/>
              </a:bodyPr>
              <a:lstStyle/>
              <a:p>
                <a:pPr marL="0" lvl="1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=4∗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𝑐𝑎𝑟𝑏𝑠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𝑝𝑟𝑜𝑡𝑒𝑖𝑛𝑠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+9∗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𝑓𝑎𝑡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478D26D7-A2E4-541A-8B9A-438AA0926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062" y="4722170"/>
                <a:ext cx="3241421" cy="344418"/>
              </a:xfrm>
              <a:custGeom>
                <a:avLst/>
                <a:gdLst>
                  <a:gd name="connsiteX0" fmla="*/ 0 w 1587460"/>
                  <a:gd name="connsiteY0" fmla="*/ 130932 h 1309322"/>
                  <a:gd name="connsiteX1" fmla="*/ 130932 w 1587460"/>
                  <a:gd name="connsiteY1" fmla="*/ 0 h 1309322"/>
                  <a:gd name="connsiteX2" fmla="*/ 1456528 w 1587460"/>
                  <a:gd name="connsiteY2" fmla="*/ 0 h 1309322"/>
                  <a:gd name="connsiteX3" fmla="*/ 1587460 w 1587460"/>
                  <a:gd name="connsiteY3" fmla="*/ 130932 h 1309322"/>
                  <a:gd name="connsiteX4" fmla="*/ 1587460 w 1587460"/>
                  <a:gd name="connsiteY4" fmla="*/ 1178390 h 1309322"/>
                  <a:gd name="connsiteX5" fmla="*/ 1456528 w 1587460"/>
                  <a:gd name="connsiteY5" fmla="*/ 1309322 h 1309322"/>
                  <a:gd name="connsiteX6" fmla="*/ 130932 w 1587460"/>
                  <a:gd name="connsiteY6" fmla="*/ 1309322 h 1309322"/>
                  <a:gd name="connsiteX7" fmla="*/ 0 w 1587460"/>
                  <a:gd name="connsiteY7" fmla="*/ 1178390 h 1309322"/>
                  <a:gd name="connsiteX8" fmla="*/ 0 w 1587460"/>
                  <a:gd name="connsiteY8" fmla="*/ 130932 h 130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460" h="1309322">
                    <a:moveTo>
                      <a:pt x="0" y="130932"/>
                    </a:moveTo>
                    <a:cubicBezTo>
                      <a:pt x="0" y="58620"/>
                      <a:pt x="58620" y="0"/>
                      <a:pt x="130932" y="0"/>
                    </a:cubicBezTo>
                    <a:lnTo>
                      <a:pt x="1456528" y="0"/>
                    </a:lnTo>
                    <a:cubicBezTo>
                      <a:pt x="1528840" y="0"/>
                      <a:pt x="1587460" y="58620"/>
                      <a:pt x="1587460" y="130932"/>
                    </a:cubicBezTo>
                    <a:lnTo>
                      <a:pt x="1587460" y="1178390"/>
                    </a:lnTo>
                    <a:cubicBezTo>
                      <a:pt x="1587460" y="1250702"/>
                      <a:pt x="1528840" y="1309322"/>
                      <a:pt x="1456528" y="1309322"/>
                    </a:cubicBezTo>
                    <a:lnTo>
                      <a:pt x="130932" y="1309322"/>
                    </a:lnTo>
                    <a:cubicBezTo>
                      <a:pt x="58620" y="1309322"/>
                      <a:pt x="0" y="1250702"/>
                      <a:pt x="0" y="1178390"/>
                    </a:cubicBezTo>
                    <a:lnTo>
                      <a:pt x="0" y="130932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8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5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FCC1AC0-1C87-8A9F-A883-FF73B9EDB95E}"/>
              </a:ext>
            </a:extLst>
          </p:cNvPr>
          <p:cNvSpPr txBox="1"/>
          <p:nvPr/>
        </p:nvSpPr>
        <p:spPr>
          <a:xfrm>
            <a:off x="5667375" y="-867192"/>
            <a:ext cx="6524625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V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AD102A-3997-B01E-F06D-095E4F348B38}"/>
              </a:ext>
            </a:extLst>
          </p:cNvPr>
          <p:cNvSpPr txBox="1">
            <a:spLocks/>
          </p:cNvSpPr>
          <p:nvPr/>
        </p:nvSpPr>
        <p:spPr>
          <a:xfrm>
            <a:off x="5928360" y="2571234"/>
            <a:ext cx="617220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DCF41D-5492-57BD-14D8-DDB41DBCC0FD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72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63F05028-DFFF-D7DD-6835-1F5D51A7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5116" y="1162855"/>
            <a:ext cx="5152174" cy="4236341"/>
          </a:xfrm>
          <a:prstGeom prst="rect">
            <a:avLst/>
          </a:prstGeom>
        </p:spPr>
      </p:pic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16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7C47961-7865-2750-9F60-D108BAD4C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17" y="4518790"/>
            <a:ext cx="2884448" cy="222069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BD3DD3E-75A6-3A04-EEE4-020549EE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628" y="1165011"/>
            <a:ext cx="6011592" cy="3287915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Univariate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</a:t>
            </a:r>
            <a:r>
              <a:rPr lang="fr-FR" sz="2000" dirty="0" err="1"/>
              <a:t>overview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001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Bivariate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</a:t>
            </a:r>
            <a:r>
              <a:rPr lang="fr-FR" sz="2000" dirty="0" err="1"/>
              <a:t>overview</a:t>
            </a:r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E0BCE1-ACD1-276F-2201-B9BB2926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82697"/>
            <a:ext cx="6705600" cy="53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9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18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Bivariate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</a:t>
            </a:r>
            <a:r>
              <a:rPr lang="fr-FR" sz="2000" dirty="0" err="1"/>
              <a:t>overview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CD91B-7833-6981-51B4-9FB258556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572967" y="1548535"/>
            <a:ext cx="9042074" cy="45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19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76AA04-FB5F-79F8-B06B-CD2FF3C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79" y="1514214"/>
            <a:ext cx="7389850" cy="4352925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6B48DB1-3F0D-5D28-E751-246BB0C25445}"/>
              </a:ext>
            </a:extLst>
          </p:cNvPr>
          <p:cNvCxnSpPr>
            <a:cxnSpLocks/>
          </p:cNvCxnSpPr>
          <p:nvPr/>
        </p:nvCxnSpPr>
        <p:spPr>
          <a:xfrm>
            <a:off x="7738946" y="2163337"/>
            <a:ext cx="111513" cy="144965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6E5E169-E5F2-623E-2967-158A9719D6C1}"/>
              </a:ext>
            </a:extLst>
          </p:cNvPr>
          <p:cNvCxnSpPr>
            <a:cxnSpLocks/>
          </p:cNvCxnSpPr>
          <p:nvPr/>
        </p:nvCxnSpPr>
        <p:spPr>
          <a:xfrm>
            <a:off x="8040028" y="2163337"/>
            <a:ext cx="195668" cy="256775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9FBACAE-DE13-EC6B-DE6D-5150B8863C89}"/>
              </a:ext>
            </a:extLst>
          </p:cNvPr>
          <p:cNvCxnSpPr>
            <a:cxnSpLocks/>
          </p:cNvCxnSpPr>
          <p:nvPr/>
        </p:nvCxnSpPr>
        <p:spPr>
          <a:xfrm>
            <a:off x="8153400" y="2115312"/>
            <a:ext cx="95975" cy="120507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F7210CB-36A0-FE53-4223-1F4682A37AA8}"/>
              </a:ext>
            </a:extLst>
          </p:cNvPr>
          <p:cNvCxnSpPr>
            <a:cxnSpLocks/>
          </p:cNvCxnSpPr>
          <p:nvPr/>
        </p:nvCxnSpPr>
        <p:spPr>
          <a:xfrm>
            <a:off x="6702626" y="2699785"/>
            <a:ext cx="185854" cy="262871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1BF0333-EC4F-8923-6023-4DBBC8EEB508}"/>
              </a:ext>
            </a:extLst>
          </p:cNvPr>
          <p:cNvCxnSpPr>
            <a:cxnSpLocks/>
          </p:cNvCxnSpPr>
          <p:nvPr/>
        </p:nvCxnSpPr>
        <p:spPr>
          <a:xfrm>
            <a:off x="6702626" y="3082784"/>
            <a:ext cx="185854" cy="240941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BC318BA-70CB-D4E7-F5DD-429544AD21C5}"/>
              </a:ext>
            </a:extLst>
          </p:cNvPr>
          <p:cNvCxnSpPr>
            <a:cxnSpLocks/>
          </p:cNvCxnSpPr>
          <p:nvPr/>
        </p:nvCxnSpPr>
        <p:spPr>
          <a:xfrm>
            <a:off x="6266950" y="2777025"/>
            <a:ext cx="286250" cy="386799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395B203-11DB-CCAA-6564-FDA82FD1EBBC}"/>
              </a:ext>
            </a:extLst>
          </p:cNvPr>
          <p:cNvCxnSpPr>
            <a:cxnSpLocks/>
          </p:cNvCxnSpPr>
          <p:nvPr/>
        </p:nvCxnSpPr>
        <p:spPr>
          <a:xfrm>
            <a:off x="3871222" y="4599729"/>
            <a:ext cx="167378" cy="228303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5D306572-AFFE-B090-0BB0-82B685EDFA7F}"/>
              </a:ext>
            </a:extLst>
          </p:cNvPr>
          <p:cNvCxnSpPr>
            <a:cxnSpLocks/>
          </p:cNvCxnSpPr>
          <p:nvPr/>
        </p:nvCxnSpPr>
        <p:spPr>
          <a:xfrm rot="180000">
            <a:off x="5480566" y="3435096"/>
            <a:ext cx="245065" cy="290452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CF0400D-A721-529A-0609-2C9C6A2FE0E7}"/>
              </a:ext>
            </a:extLst>
          </p:cNvPr>
          <p:cNvCxnSpPr>
            <a:cxnSpLocks/>
          </p:cNvCxnSpPr>
          <p:nvPr/>
        </p:nvCxnSpPr>
        <p:spPr>
          <a:xfrm>
            <a:off x="4971054" y="4018196"/>
            <a:ext cx="82530" cy="127084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75D2420-12F5-6B6E-009D-5A2500B5DE0C}"/>
              </a:ext>
            </a:extLst>
          </p:cNvPr>
          <p:cNvCxnSpPr>
            <a:cxnSpLocks/>
          </p:cNvCxnSpPr>
          <p:nvPr/>
        </p:nvCxnSpPr>
        <p:spPr>
          <a:xfrm rot="21360000">
            <a:off x="5151120" y="4081738"/>
            <a:ext cx="182880" cy="295190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BD3A570-C217-5F28-2976-FC4434F918FD}"/>
              </a:ext>
            </a:extLst>
          </p:cNvPr>
          <p:cNvCxnSpPr>
            <a:cxnSpLocks/>
          </p:cNvCxnSpPr>
          <p:nvPr/>
        </p:nvCxnSpPr>
        <p:spPr>
          <a:xfrm rot="60000">
            <a:off x="4454066" y="4527465"/>
            <a:ext cx="221567" cy="294471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10B6256-4E5C-E016-6A9E-696B7C2E8444}"/>
              </a:ext>
            </a:extLst>
          </p:cNvPr>
          <p:cNvCxnSpPr>
            <a:cxnSpLocks/>
          </p:cNvCxnSpPr>
          <p:nvPr/>
        </p:nvCxnSpPr>
        <p:spPr>
          <a:xfrm>
            <a:off x="3749040" y="5029024"/>
            <a:ext cx="109990" cy="142837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95ABF2B-F59F-7057-84FA-CDF7B4A381A0}"/>
              </a:ext>
            </a:extLst>
          </p:cNvPr>
          <p:cNvCxnSpPr>
            <a:cxnSpLocks/>
          </p:cNvCxnSpPr>
          <p:nvPr/>
        </p:nvCxnSpPr>
        <p:spPr>
          <a:xfrm>
            <a:off x="2968752" y="5071696"/>
            <a:ext cx="201168" cy="272090"/>
          </a:xfrm>
          <a:prstGeom prst="line">
            <a:avLst/>
          </a:prstGeom>
          <a:ln w="28575">
            <a:solidFill>
              <a:srgbClr val="6161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1A6A24-04DB-CC2F-AA51-97C5FC407AC1}"/>
              </a:ext>
            </a:extLst>
          </p:cNvPr>
          <p:cNvCxnSpPr>
            <a:cxnSpLocks/>
          </p:cNvCxnSpPr>
          <p:nvPr/>
        </p:nvCxnSpPr>
        <p:spPr>
          <a:xfrm flipV="1">
            <a:off x="2899317" y="1862254"/>
            <a:ext cx="5664820" cy="3702205"/>
          </a:xfrm>
          <a:prstGeom prst="line">
            <a:avLst/>
          </a:prstGeom>
          <a:ln w="57150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A7FD0C-40C9-F75F-B180-1F2ADF10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21C2D8-D677-2E12-AB2A-DB9378C9D2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448" y="6492875"/>
            <a:ext cx="987552" cy="365125"/>
          </a:xfrm>
        </p:spPr>
        <p:txBody>
          <a:bodyPr/>
          <a:lstStyle/>
          <a:p>
            <a:pPr rtl="0"/>
            <a:fld id="{B5CEABB6-07DC-46E8-9B57-56EC44A396E5}" type="slidenum">
              <a:rPr lang="fr-FR" noProof="0" smtClean="0"/>
              <a:t>2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57005B8-FAFB-97A5-DC08-FB80CC965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843161"/>
            <a:ext cx="3171825" cy="1325563"/>
          </a:xfrm>
        </p:spPr>
        <p:txBody>
          <a:bodyPr rtlCol="0"/>
          <a:lstStyle/>
          <a:p>
            <a:pPr rtl="0"/>
            <a:r>
              <a:rPr lang="fr-FR" dirty="0"/>
              <a:t>Agenda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BFB25A8A-1EC6-0BC4-E64B-2EBCB184E0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375" y="2718898"/>
            <a:ext cx="4590661" cy="2913381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/>
              <a:t>I. Data exploration</a:t>
            </a:r>
          </a:p>
          <a:p>
            <a:pPr rtl="0"/>
            <a:r>
              <a:rPr lang="fr-FR" sz="1600" dirty="0"/>
              <a:t>II. Data </a:t>
            </a:r>
            <a:r>
              <a:rPr lang="fr-FR" sz="1600" dirty="0" err="1"/>
              <a:t>cleaning</a:t>
            </a:r>
            <a:endParaRPr lang="fr-FR" sz="1600" dirty="0"/>
          </a:p>
          <a:p>
            <a:pPr rtl="0"/>
            <a:r>
              <a:rPr lang="fr-FR" sz="1600" dirty="0"/>
              <a:t>III. </a:t>
            </a:r>
            <a:r>
              <a:rPr lang="fr-FR" sz="1600" dirty="0" err="1"/>
              <a:t>Outliers</a:t>
            </a:r>
            <a:r>
              <a:rPr lang="fr-FR" sz="1600" dirty="0"/>
              <a:t> </a:t>
            </a:r>
            <a:r>
              <a:rPr lang="fr-FR" sz="1600" dirty="0" err="1"/>
              <a:t>detection</a:t>
            </a:r>
            <a:endParaRPr lang="fr-FR" sz="1600" dirty="0"/>
          </a:p>
          <a:p>
            <a:pPr rtl="0"/>
            <a:r>
              <a:rPr lang="fr-FR" sz="1600" dirty="0"/>
              <a:t>IV. </a:t>
            </a:r>
            <a:r>
              <a:rPr lang="fr-FR" sz="1600" dirty="0" err="1"/>
              <a:t>Missing</a:t>
            </a:r>
            <a:r>
              <a:rPr lang="fr-FR" sz="1600" dirty="0"/>
              <a:t> values imputation</a:t>
            </a:r>
          </a:p>
          <a:p>
            <a:pPr rtl="0"/>
            <a:r>
              <a:rPr lang="fr-FR" sz="1600" dirty="0"/>
              <a:t>V. </a:t>
            </a:r>
            <a:r>
              <a:rPr lang="fr-FR" sz="1600" dirty="0" err="1"/>
              <a:t>Completed</a:t>
            </a:r>
            <a:r>
              <a:rPr lang="fr-FR" sz="1600" dirty="0"/>
              <a:t> </a:t>
            </a:r>
            <a:r>
              <a:rPr lang="fr-FR" sz="1600" dirty="0" err="1"/>
              <a:t>dataset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  <a:p>
            <a:pPr rtl="0"/>
            <a:r>
              <a:rPr lang="fr-FR" sz="1600" dirty="0"/>
              <a:t>VI. Conclusion</a:t>
            </a:r>
          </a:p>
        </p:txBody>
      </p:sp>
    </p:spTree>
    <p:extLst>
      <p:ext uri="{BB962C8B-B14F-4D97-AF65-F5344CB8AC3E}">
        <p14:creationId xmlns:p14="http://schemas.microsoft.com/office/powerpoint/2010/main" val="1778321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20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56FEFB-8A7D-EB26-1BAF-D2D5D715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132" y="1252537"/>
            <a:ext cx="5462681" cy="43529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688F71D-400B-FEC2-DE7F-E2B1E9970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03829" y="1258344"/>
            <a:ext cx="5609534" cy="4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21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49C357-B921-513F-3580-88AE9483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9636" y="1341720"/>
            <a:ext cx="5505450" cy="50528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6B7EB3-A190-7DD3-680F-15B90787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99473" y="1341720"/>
            <a:ext cx="5487561" cy="48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9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FCC1AC0-1C87-8A9F-A883-FF73B9EDB95E}"/>
              </a:ext>
            </a:extLst>
          </p:cNvPr>
          <p:cNvSpPr txBox="1"/>
          <p:nvPr/>
        </p:nvSpPr>
        <p:spPr>
          <a:xfrm>
            <a:off x="5667375" y="-867192"/>
            <a:ext cx="6524625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VI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AD102A-3997-B01E-F06D-095E4F348B38}"/>
              </a:ext>
            </a:extLst>
          </p:cNvPr>
          <p:cNvSpPr txBox="1">
            <a:spLocks/>
          </p:cNvSpPr>
          <p:nvPr/>
        </p:nvSpPr>
        <p:spPr>
          <a:xfrm>
            <a:off x="5928360" y="2571234"/>
            <a:ext cx="617220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DCF41D-5492-57BD-14D8-DDB41DBCC0FD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44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FFE3E585-944F-2EC8-939B-1584750B1B1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147DDF6-065D-850E-6629-516185DF752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23</a:t>
            </a:fld>
            <a:endParaRPr lang="fr-FR" noProof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C9A4732F-494B-00DB-CCDF-7718FE1C48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106" y="2860328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dirty="0"/>
              <a:t>Use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3A6653C0-24F6-E1B3-1B4A-C5A24D1FE5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680" y="3189752"/>
            <a:ext cx="5431971" cy="639253"/>
          </a:xfrm>
        </p:spPr>
        <p:txBody>
          <a:bodyPr rtlCol="0">
            <a:normAutofit/>
          </a:bodyPr>
          <a:lstStyle/>
          <a:p>
            <a:pPr rtl="0"/>
            <a:r>
              <a:rPr lang="fr-FR" dirty="0" err="1"/>
              <a:t>Quantity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impute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D3F4EEF6-56B2-DFAE-D278-8F98E1FEE6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957325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fr-FR" dirty="0"/>
              <a:t>Running KNN on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7F685C1E-2776-3EF9-7A60-954872BBC7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4286750"/>
            <a:ext cx="5431971" cy="557950"/>
          </a:xfrm>
        </p:spPr>
        <p:txBody>
          <a:bodyPr rtlCol="0"/>
          <a:lstStyle/>
          <a:p>
            <a:pPr rtl="0"/>
            <a:r>
              <a:rPr lang="fr-FR" dirty="0" err="1"/>
              <a:t>Might</a:t>
            </a:r>
            <a:r>
              <a:rPr lang="fr-FR" dirty="0"/>
              <a:t> lead to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27" name="Espace réservé du texte 6">
            <a:extLst>
              <a:ext uri="{FF2B5EF4-FFF2-40B4-BE49-F238E27FC236}">
                <a16:creationId xmlns:a16="http://schemas.microsoft.com/office/drawing/2014/main" id="{DF6BFF43-FF06-E6FE-C6EE-334204EC4F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967913"/>
            <a:ext cx="584437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fr-FR" dirty="0"/>
              <a:t>Apply </a:t>
            </a:r>
            <a:r>
              <a:rPr lang="fr-FR" dirty="0" err="1"/>
              <a:t>weights</a:t>
            </a:r>
            <a:r>
              <a:rPr lang="fr-FR" dirty="0"/>
              <a:t> in the distance </a:t>
            </a:r>
            <a:r>
              <a:rPr lang="fr-FR" dirty="0" err="1"/>
              <a:t>calculation</a:t>
            </a:r>
            <a:endParaRPr lang="fr-FR" dirty="0"/>
          </a:p>
        </p:txBody>
      </p:sp>
      <p:sp>
        <p:nvSpPr>
          <p:cNvPr id="28" name="Espace réservé du texte 7">
            <a:extLst>
              <a:ext uri="{FF2B5EF4-FFF2-40B4-BE49-F238E27FC236}">
                <a16:creationId xmlns:a16="http://schemas.microsoft.com/office/drawing/2014/main" id="{0B288F1D-D878-1AD2-C56A-518BFA55DB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5297338"/>
            <a:ext cx="5431971" cy="557950"/>
          </a:xfrm>
        </p:spPr>
        <p:txBody>
          <a:bodyPr rtlCol="0"/>
          <a:lstStyle/>
          <a:p>
            <a:pPr rtl="0"/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neighbors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more </a:t>
            </a:r>
            <a:r>
              <a:rPr lang="fr-FR" dirty="0" err="1"/>
              <a:t>accurate</a:t>
            </a:r>
            <a:r>
              <a:rPr lang="fr-FR" dirty="0"/>
              <a:t> but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hard to </a:t>
            </a:r>
            <a:r>
              <a:rPr lang="fr-FR" dirty="0" err="1"/>
              <a:t>tweek</a:t>
            </a:r>
            <a:r>
              <a:rPr lang="fr-FR" dirty="0"/>
              <a:t> by hand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A30416-26CB-76B8-FE90-A09BA4FCF1C9}"/>
              </a:ext>
            </a:extLst>
          </p:cNvPr>
          <p:cNvSpPr txBox="1">
            <a:spLocks/>
          </p:cNvSpPr>
          <p:nvPr/>
        </p:nvSpPr>
        <p:spPr>
          <a:xfrm>
            <a:off x="1802703" y="3150025"/>
            <a:ext cx="2153478" cy="557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9497A6-CF29-FEBF-F606-A74B111C0971}"/>
              </a:ext>
            </a:extLst>
          </p:cNvPr>
          <p:cNvSpPr txBox="1">
            <a:spLocks/>
          </p:cNvSpPr>
          <p:nvPr/>
        </p:nvSpPr>
        <p:spPr>
          <a:xfrm>
            <a:off x="838201" y="4150899"/>
            <a:ext cx="4670798" cy="208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noProof="1"/>
              <a:t>Got a complete dataset to perform ML training for suggestions</a:t>
            </a:r>
          </a:p>
          <a:p>
            <a:r>
              <a:rPr lang="fr-FR" noProof="1"/>
              <a:t>BUT</a:t>
            </a:r>
          </a:p>
          <a:p>
            <a:pPr marL="285750" indent="-285750">
              <a:buFontTx/>
              <a:buChar char="-"/>
            </a:pPr>
            <a:r>
              <a:rPr lang="fr-FR" noProof="1"/>
              <a:t>Accuracy of imputation is limited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noProof="1"/>
              <a:t>Dataset might not be representative of the overall data.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noProof="1"/>
              <a:t>Still some outliers to handle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20062DD-00EA-27B9-4FCD-DF87CD562DCA}"/>
              </a:ext>
            </a:extLst>
          </p:cNvPr>
          <p:cNvSpPr txBox="1">
            <a:spLocks/>
          </p:cNvSpPr>
          <p:nvPr/>
        </p:nvSpPr>
        <p:spPr>
          <a:xfrm>
            <a:off x="5892293" y="187931"/>
            <a:ext cx="5285780" cy="90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dirty="0"/>
              <a:t>Alternatives &amp; Possible </a:t>
            </a:r>
            <a:r>
              <a:rPr lang="fr-FR" sz="2400" dirty="0" err="1"/>
              <a:t>improvements</a:t>
            </a:r>
            <a:endParaRPr lang="fr-FR" sz="24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97065CA-0EA4-EB5F-A007-9248DA77C868}"/>
              </a:ext>
            </a:extLst>
          </p:cNvPr>
          <p:cNvSpPr txBox="1">
            <a:spLocks/>
          </p:cNvSpPr>
          <p:nvPr/>
        </p:nvSpPr>
        <p:spPr>
          <a:xfrm>
            <a:off x="5920105" y="1645826"/>
            <a:ext cx="5844373" cy="629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1067EAC9-3C73-1C57-B1D2-585A3BA7AAFE}"/>
              </a:ext>
            </a:extLst>
          </p:cNvPr>
          <p:cNvSpPr txBox="1">
            <a:spLocks/>
          </p:cNvSpPr>
          <p:nvPr/>
        </p:nvSpPr>
        <p:spPr>
          <a:xfrm>
            <a:off x="5919680" y="2021210"/>
            <a:ext cx="5431971" cy="63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questionable</a:t>
            </a:r>
            <a:r>
              <a:rPr lang="fr-FR" dirty="0"/>
              <a:t> imputation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KNN, and </a:t>
            </a:r>
            <a:r>
              <a:rPr lang="fr-FR" dirty="0" err="1"/>
              <a:t>reduce</a:t>
            </a:r>
            <a:r>
              <a:rPr lang="fr-FR" dirty="0"/>
              <a:t> the distances computation time</a:t>
            </a:r>
          </a:p>
        </p:txBody>
      </p:sp>
    </p:spTree>
    <p:extLst>
      <p:ext uri="{BB962C8B-B14F-4D97-AF65-F5344CB8AC3E}">
        <p14:creationId xmlns:p14="http://schemas.microsoft.com/office/powerpoint/2010/main" val="421735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Maxime Carré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65221" y="6492875"/>
            <a:ext cx="2661557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629" y="6492874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FCC1AC0-1C87-8A9F-A883-FF73B9EDB95E}"/>
              </a:ext>
            </a:extLst>
          </p:cNvPr>
          <p:cNvSpPr txBox="1"/>
          <p:nvPr/>
        </p:nvSpPr>
        <p:spPr>
          <a:xfrm>
            <a:off x="3727939" y="-867192"/>
            <a:ext cx="8464062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VII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AD102A-3997-B01E-F06D-095E4F348B38}"/>
              </a:ext>
            </a:extLst>
          </p:cNvPr>
          <p:cNvSpPr txBox="1">
            <a:spLocks/>
          </p:cNvSpPr>
          <p:nvPr/>
        </p:nvSpPr>
        <p:spPr>
          <a:xfrm>
            <a:off x="5928360" y="2571234"/>
            <a:ext cx="617220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DCF41D-5492-57BD-14D8-DDB41DBCC0FD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54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26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7AF7A-52B3-FFDD-D6F8-21B618C6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4" y="837411"/>
            <a:ext cx="11946610" cy="56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7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27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4" y="837138"/>
            <a:ext cx="11946610" cy="56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28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6" y="837138"/>
            <a:ext cx="11946605" cy="56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3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29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6" y="837138"/>
            <a:ext cx="11946605" cy="5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1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6C9C9F5D-5DC7-8848-C7B6-819308F64349}"/>
              </a:ext>
            </a:extLst>
          </p:cNvPr>
          <p:cNvSpPr txBox="1"/>
          <p:nvPr/>
        </p:nvSpPr>
        <p:spPr>
          <a:xfrm>
            <a:off x="6301740" y="-867192"/>
            <a:ext cx="569214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3FCC5DD-D6D1-A94A-4AC7-793652EA486F}"/>
              </a:ext>
            </a:extLst>
          </p:cNvPr>
          <p:cNvSpPr txBox="1">
            <a:spLocks/>
          </p:cNvSpPr>
          <p:nvPr/>
        </p:nvSpPr>
        <p:spPr>
          <a:xfrm>
            <a:off x="6301740" y="2571234"/>
            <a:ext cx="569214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Data exploration</a:t>
            </a:r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BABE3A5A-0D32-AA25-9A71-454FDBD6800A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30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7" y="837138"/>
            <a:ext cx="11946603" cy="5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70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31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7" y="837138"/>
            <a:ext cx="11946603" cy="56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4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32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697" y="837138"/>
            <a:ext cx="11946603" cy="56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07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33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4305" y="837138"/>
            <a:ext cx="10203386" cy="56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72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34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4305" y="837138"/>
            <a:ext cx="10203386" cy="56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02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35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2096" y="837138"/>
            <a:ext cx="10107804" cy="56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1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36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40F84-DD4E-48E4-F1A2-D93B03F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2097" y="837138"/>
            <a:ext cx="10107802" cy="56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0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37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94C074-E977-E070-0773-87ABB9D7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924"/>
            <a:ext cx="6960220" cy="19310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8CC17D-4771-D692-4BCD-F8BD5DEC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780" y="2463481"/>
            <a:ext cx="6960220" cy="19310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EB2370-E5FA-097E-62A1-DFD88F38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3180" y="4275747"/>
            <a:ext cx="6960220" cy="19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54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38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 – </a:t>
            </a:r>
            <a:r>
              <a:rPr lang="fr-FR" sz="2000" dirty="0" err="1"/>
              <a:t>Applying</a:t>
            </a:r>
            <a:r>
              <a:rPr lang="fr-FR" sz="2000" dirty="0"/>
              <a:t> log to </a:t>
            </a:r>
            <a:r>
              <a:rPr lang="fr-FR" sz="2000" dirty="0" err="1"/>
              <a:t>normalize</a:t>
            </a:r>
            <a:r>
              <a:rPr lang="fr-FR" sz="2000" dirty="0"/>
              <a:t> data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1BA0A-61A7-DD9D-669C-0348ED4D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07" y="1785042"/>
            <a:ext cx="6011593" cy="331868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87D554-1CFA-56DC-9EF6-CFE84814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412" y="1785042"/>
            <a:ext cx="6011592" cy="32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92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487505"/>
            <a:ext cx="4114800" cy="365125"/>
          </a:xfrm>
        </p:spPr>
        <p:txBody>
          <a:bodyPr rtlCol="0"/>
          <a:lstStyle/>
          <a:p>
            <a:pPr rtl="0"/>
            <a:r>
              <a:rPr lang="en-US"/>
              <a:t>Prepare data for public health organization</a:t>
            </a:r>
            <a:endParaRPr lang="fr-FR" dirty="0"/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9448800" y="648782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39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C09AEA8-951A-C5A6-DF01-6DC58B929689}"/>
              </a:ext>
            </a:extLst>
          </p:cNvPr>
          <p:cNvSpPr txBox="1">
            <a:spLocks/>
          </p:cNvSpPr>
          <p:nvPr/>
        </p:nvSpPr>
        <p:spPr>
          <a:xfrm>
            <a:off x="2793557" y="187932"/>
            <a:ext cx="6604886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3EAED58-2109-17A2-1E8F-B1A815FA6F80}"/>
              </a:ext>
            </a:extLst>
          </p:cNvPr>
          <p:cNvSpPr txBox="1">
            <a:spLocks/>
          </p:cNvSpPr>
          <p:nvPr/>
        </p:nvSpPr>
        <p:spPr>
          <a:xfrm>
            <a:off x="2284004" y="739138"/>
            <a:ext cx="7620000" cy="654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2000" dirty="0" err="1"/>
              <a:t>Multivariate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: PCA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49C357-B921-513F-3580-88AE9483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9636" y="1415784"/>
            <a:ext cx="5505450" cy="49046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6B7EB3-A190-7DD3-680F-15B90787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99473" y="1341720"/>
            <a:ext cx="5487561" cy="48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6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70C92E21-15D0-2693-E257-3C16A29D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DBEDBF9-679B-0E23-C465-CAF2B8BC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4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0CDA41-FF5B-7778-F5F8-A529E31BFF13}"/>
              </a:ext>
            </a:extLst>
          </p:cNvPr>
          <p:cNvSpPr txBox="1">
            <a:spLocks/>
          </p:cNvSpPr>
          <p:nvPr/>
        </p:nvSpPr>
        <p:spPr>
          <a:xfrm>
            <a:off x="1583474" y="187932"/>
            <a:ext cx="902505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Data exploration</a:t>
            </a:r>
            <a:endParaRPr lang="fr-FR" cap="small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F051EAA-2DBE-882B-707F-FA598FD1FB8A}"/>
              </a:ext>
            </a:extLst>
          </p:cNvPr>
          <p:cNvSpPr txBox="1">
            <a:spLocks/>
          </p:cNvSpPr>
          <p:nvPr/>
        </p:nvSpPr>
        <p:spPr>
          <a:xfrm>
            <a:off x="4038600" y="5299283"/>
            <a:ext cx="7036689" cy="1232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A lot of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dirty="0" err="1"/>
              <a:t>Some</a:t>
            </a:r>
            <a:r>
              <a:rPr lang="fr-FR" dirty="0"/>
              <a:t> of the string </a:t>
            </a:r>
            <a:r>
              <a:rPr lang="fr-FR" dirty="0" err="1"/>
              <a:t>columns</a:t>
            </a:r>
            <a:r>
              <a:rPr lang="fr-FR" dirty="0"/>
              <a:t> are not </a:t>
            </a:r>
            <a:r>
              <a:rPr lang="fr-FR" dirty="0" err="1"/>
              <a:t>standardized</a:t>
            </a:r>
            <a:endParaRPr lang="fr-FR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dirty="0" err="1"/>
              <a:t>Some</a:t>
            </a:r>
            <a:r>
              <a:rPr lang="fr-FR" dirty="0"/>
              <a:t> of the string </a:t>
            </a:r>
            <a:r>
              <a:rPr lang="fr-FR" dirty="0" err="1"/>
              <a:t>columns</a:t>
            </a:r>
            <a:r>
              <a:rPr lang="fr-FR" dirty="0"/>
              <a:t> are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-like </a:t>
            </a:r>
            <a:r>
              <a:rPr lang="fr-FR" dirty="0" err="1"/>
              <a:t>columns</a:t>
            </a:r>
            <a:endParaRPr lang="fr-FR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dirty="0" err="1"/>
              <a:t>Duplicated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(countries, </a:t>
            </a:r>
            <a:r>
              <a:rPr lang="fr-FR" dirty="0" err="1"/>
              <a:t>countries_fr</a:t>
            </a:r>
            <a:r>
              <a:rPr lang="fr-FR" dirty="0"/>
              <a:t>, </a:t>
            </a:r>
            <a:r>
              <a:rPr lang="fr-FR" dirty="0" err="1"/>
              <a:t>countries_tags</a:t>
            </a:r>
            <a:r>
              <a:rPr lang="fr-FR" dirty="0"/>
              <a:t>)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fr-FR" dirty="0"/>
              <a:t>Even </a:t>
            </a:r>
            <a:r>
              <a:rPr lang="fr-FR" dirty="0" err="1"/>
              <a:t>normalized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(</a:t>
            </a:r>
            <a:r>
              <a:rPr lang="fr-FR" dirty="0" err="1"/>
              <a:t>ending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« _tags ») are not </a:t>
            </a:r>
            <a:r>
              <a:rPr lang="fr-FR" dirty="0" err="1"/>
              <a:t>perfect</a:t>
            </a:r>
            <a:r>
              <a:rPr lang="fr-FR" dirty="0"/>
              <a:t> 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BE73EDF2-1541-C284-0B65-88CE2942FE6A}"/>
              </a:ext>
            </a:extLst>
          </p:cNvPr>
          <p:cNvSpPr txBox="1">
            <a:spLocks/>
          </p:cNvSpPr>
          <p:nvPr/>
        </p:nvSpPr>
        <p:spPr>
          <a:xfrm>
            <a:off x="-49286" y="5201164"/>
            <a:ext cx="3929641" cy="448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small" dirty="0"/>
              <a:t>Insights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C848D78-E917-F02F-B995-B2E86942334F}"/>
              </a:ext>
            </a:extLst>
          </p:cNvPr>
          <p:cNvGrpSpPr/>
          <p:nvPr/>
        </p:nvGrpSpPr>
        <p:grpSpPr>
          <a:xfrm>
            <a:off x="1144988" y="718002"/>
            <a:ext cx="10026814" cy="4399319"/>
            <a:chOff x="1144988" y="740304"/>
            <a:chExt cx="10026814" cy="4399319"/>
          </a:xfrm>
        </p:grpSpPr>
        <p:sp>
          <p:nvSpPr>
            <p:cNvPr id="7" name="Espace réservé du texte 6">
              <a:extLst>
                <a:ext uri="{FF2B5EF4-FFF2-40B4-BE49-F238E27FC236}">
                  <a16:creationId xmlns:a16="http://schemas.microsoft.com/office/drawing/2014/main" id="{05DE3FAC-F0E5-59D6-E82C-E486510598AD}"/>
                </a:ext>
              </a:extLst>
            </p:cNvPr>
            <p:cNvSpPr txBox="1">
              <a:spLocks/>
            </p:cNvSpPr>
            <p:nvPr/>
          </p:nvSpPr>
          <p:spPr>
            <a:xfrm>
              <a:off x="1291822" y="4788978"/>
              <a:ext cx="9879980" cy="35064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320 772 rows (products) and 162 columns (nutrients, product category, ingredients, general information, …)</a:t>
              </a:r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7BE5ADD-29FD-41D9-1AF9-8E1FAF763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44988" y="740304"/>
              <a:ext cx="9902024" cy="4160274"/>
            </a:xfrm>
            <a:prstGeom prst="rect">
              <a:avLst/>
            </a:prstGeom>
          </p:spPr>
        </p:pic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10F50CB-8C88-AC29-48B6-D6F13D69BF0F}"/>
              </a:ext>
            </a:extLst>
          </p:cNvPr>
          <p:cNvCxnSpPr>
            <a:cxnSpLocks/>
          </p:cNvCxnSpPr>
          <p:nvPr/>
        </p:nvCxnSpPr>
        <p:spPr>
          <a:xfrm>
            <a:off x="0" y="5183947"/>
            <a:ext cx="12192000" cy="0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80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C9F132E7-D19E-09F3-A440-D81F7693E883}"/>
              </a:ext>
            </a:extLst>
          </p:cNvPr>
          <p:cNvSpPr txBox="1"/>
          <p:nvPr/>
        </p:nvSpPr>
        <p:spPr>
          <a:xfrm>
            <a:off x="6301740" y="-867192"/>
            <a:ext cx="569214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II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CF96235-FDB6-F6E6-BBB3-35FDBEDA13A6}"/>
              </a:ext>
            </a:extLst>
          </p:cNvPr>
          <p:cNvSpPr txBox="1">
            <a:spLocks/>
          </p:cNvSpPr>
          <p:nvPr/>
        </p:nvSpPr>
        <p:spPr>
          <a:xfrm>
            <a:off x="6301740" y="2571234"/>
            <a:ext cx="569214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Data </a:t>
            </a:r>
            <a:r>
              <a:rPr lang="fr-FR" dirty="0" err="1"/>
              <a:t>cleaning</a:t>
            </a:r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AB09F7DD-8F1C-7084-693C-8E95768F1BFE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9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70C92E21-15D0-2693-E257-3C16A29D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DBEDBF9-679B-0E23-C465-CAF2B8BC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F07A31F-BDDE-1AEF-F39C-AB3759178643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Data </a:t>
            </a:r>
            <a:r>
              <a:rPr lang="fr-FR" dirty="0" err="1"/>
              <a:t>cleaning</a:t>
            </a:r>
            <a:endParaRPr lang="fr-FR" cap="small" dirty="0"/>
          </a:p>
        </p:txBody>
      </p:sp>
      <p:sp>
        <p:nvSpPr>
          <p:cNvPr id="2" name="Espace réservé du texte 7">
            <a:extLst>
              <a:ext uri="{FF2B5EF4-FFF2-40B4-BE49-F238E27FC236}">
                <a16:creationId xmlns:a16="http://schemas.microsoft.com/office/drawing/2014/main" id="{AD077D68-8F77-8986-78CC-271515B17636}"/>
              </a:ext>
            </a:extLst>
          </p:cNvPr>
          <p:cNvSpPr txBox="1">
            <a:spLocks/>
          </p:cNvSpPr>
          <p:nvPr/>
        </p:nvSpPr>
        <p:spPr>
          <a:xfrm>
            <a:off x="106344" y="5000608"/>
            <a:ext cx="3861716" cy="1117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Tx/>
              <a:buChar char="-"/>
            </a:pP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9E577B8-974F-9379-1E97-C74A02B316DF}"/>
              </a:ext>
            </a:extLst>
          </p:cNvPr>
          <p:cNvCxnSpPr>
            <a:cxnSpLocks/>
          </p:cNvCxnSpPr>
          <p:nvPr/>
        </p:nvCxnSpPr>
        <p:spPr>
          <a:xfrm>
            <a:off x="4038597" y="1154761"/>
            <a:ext cx="0" cy="5143418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33897B1-9C03-7349-4F97-D109466D1E78}"/>
              </a:ext>
            </a:extLst>
          </p:cNvPr>
          <p:cNvCxnSpPr>
            <a:cxnSpLocks/>
          </p:cNvCxnSpPr>
          <p:nvPr/>
        </p:nvCxnSpPr>
        <p:spPr>
          <a:xfrm>
            <a:off x="8165936" y="1154761"/>
            <a:ext cx="0" cy="5143417"/>
          </a:xfrm>
          <a:prstGeom prst="line">
            <a:avLst/>
          </a:prstGeom>
          <a:ln w="9525">
            <a:solidFill>
              <a:srgbClr val="C9C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DBDC974-FA12-1C9E-70B4-E0A2EE27ECFD}"/>
              </a:ext>
            </a:extLst>
          </p:cNvPr>
          <p:cNvSpPr txBox="1"/>
          <p:nvPr/>
        </p:nvSpPr>
        <p:spPr>
          <a:xfrm>
            <a:off x="675427" y="785429"/>
            <a:ext cx="275470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Basic </a:t>
            </a:r>
            <a:r>
              <a:rPr lang="fr-FR" dirty="0" err="1"/>
              <a:t>cleaning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0580474-7F79-38B4-1883-6706C46F4A58}"/>
              </a:ext>
            </a:extLst>
          </p:cNvPr>
          <p:cNvSpPr txBox="1"/>
          <p:nvPr/>
        </p:nvSpPr>
        <p:spPr>
          <a:xfrm>
            <a:off x="4442871" y="839029"/>
            <a:ext cx="333531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1800" dirty="0"/>
              <a:t>Target </a:t>
            </a:r>
            <a:r>
              <a:rPr lang="fr-FR" sz="1800" dirty="0" err="1"/>
              <a:t>choice</a:t>
            </a:r>
            <a:r>
              <a:rPr lang="fr-FR" sz="1800" dirty="0"/>
              <a:t> and </a:t>
            </a:r>
            <a:r>
              <a:rPr lang="fr-FR" sz="1800" dirty="0" err="1"/>
              <a:t>filtering</a:t>
            </a:r>
            <a:endParaRPr lang="fr-FR" sz="1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D1FB44C-47DD-C090-2B31-9E427045CB6D}"/>
              </a:ext>
            </a:extLst>
          </p:cNvPr>
          <p:cNvSpPr txBox="1"/>
          <p:nvPr/>
        </p:nvSpPr>
        <p:spPr>
          <a:xfrm>
            <a:off x="8418341" y="785429"/>
            <a:ext cx="363905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indent="0" algn="ctr" defTabSz="444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fr-FR" sz="1800" dirty="0" err="1"/>
              <a:t>Normalization</a:t>
            </a:r>
            <a:r>
              <a:rPr lang="fr-FR" dirty="0"/>
              <a:t> and</a:t>
            </a:r>
            <a:r>
              <a:rPr lang="fr-FR" sz="1800" dirty="0"/>
              <a:t> clustering</a:t>
            </a:r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B2721854-65A0-BF3D-DBA0-3FE50547B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817035"/>
              </p:ext>
            </p:extLst>
          </p:nvPr>
        </p:nvGraphicFramePr>
        <p:xfrm>
          <a:off x="104320" y="1176648"/>
          <a:ext cx="38617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63C7798-8265-CF97-2860-2A153CABA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996771"/>
              </p:ext>
            </p:extLst>
          </p:nvPr>
        </p:nvGraphicFramePr>
        <p:xfrm>
          <a:off x="4254722" y="1953148"/>
          <a:ext cx="3682554" cy="4535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691866B2-84F0-8756-2B8A-877B8E38B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32961"/>
              </p:ext>
            </p:extLst>
          </p:nvPr>
        </p:nvGraphicFramePr>
        <p:xfrm>
          <a:off x="8291663" y="1807354"/>
          <a:ext cx="3765732" cy="4145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0F508E64-8455-8E37-1B9F-26BFD17F136B}"/>
              </a:ext>
            </a:extLst>
          </p:cNvPr>
          <p:cNvSpPr txBox="1"/>
          <p:nvPr/>
        </p:nvSpPr>
        <p:spPr>
          <a:xfrm>
            <a:off x="4574500" y="1289151"/>
            <a:ext cx="3122660" cy="615553"/>
          </a:xfrm>
          <a:prstGeom prst="rect">
            <a:avLst/>
          </a:prstGeom>
          <a:noFill/>
          <a:ln w="19050">
            <a:solidFill>
              <a:srgbClr val="616161"/>
            </a:solidFill>
          </a:ln>
        </p:spPr>
        <p:txBody>
          <a:bodyPr wrap="square" numCol="1" rtlCol="0" anchor="ctr">
            <a:spAutoFit/>
          </a:bodyPr>
          <a:lstStyle/>
          <a:p>
            <a:pPr algn="ctr"/>
            <a:r>
              <a:rPr lang="fr-FR" b="1" dirty="0"/>
              <a:t>Target = pnns_groups_2</a:t>
            </a:r>
            <a:br>
              <a:rPr lang="fr-FR" b="1" dirty="0"/>
            </a:br>
            <a:r>
              <a:rPr lang="fr-FR" sz="1600" dirty="0"/>
              <a:t>(77% </a:t>
            </a:r>
            <a:r>
              <a:rPr lang="fr-FR" sz="1600" dirty="0" err="1"/>
              <a:t>missing</a:t>
            </a:r>
            <a:r>
              <a:rPr lang="fr-FR" sz="1600" dirty="0"/>
              <a:t> / 36 unique values)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9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Graphic spid="18" grpId="0">
        <p:bldAsOne/>
      </p:bldGraphic>
      <p:bldGraphic spid="19" grpId="0">
        <p:bldAsOne/>
      </p:bldGraphic>
      <p:bldGraphic spid="22" grpId="0">
        <p:bldAsOne/>
      </p:bldGraphic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8A7AAB43-7BBF-8E6C-9474-0E9E6D4A487D}"/>
              </a:ext>
            </a:extLst>
          </p:cNvPr>
          <p:cNvSpPr txBox="1"/>
          <p:nvPr/>
        </p:nvSpPr>
        <p:spPr>
          <a:xfrm>
            <a:off x="5840730" y="-867192"/>
            <a:ext cx="616458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III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6BBB05D-5683-776B-4D08-2A4901EBE05F}"/>
              </a:ext>
            </a:extLst>
          </p:cNvPr>
          <p:cNvSpPr txBox="1">
            <a:spLocks/>
          </p:cNvSpPr>
          <p:nvPr/>
        </p:nvSpPr>
        <p:spPr>
          <a:xfrm>
            <a:off x="6301740" y="2571234"/>
            <a:ext cx="569214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AA8A1B18-A5BF-A80C-D82A-B2A29984DFB1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1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39206B1-DE18-0529-ED73-6EEEFD3BD2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n-US" noProof="0"/>
              <a:t>Prepare data for public health organization</a:t>
            </a:r>
            <a:endParaRPr lang="fr-FR" noProof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913E586-BA66-FE60-71CD-30C0C15D38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8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5F67F-8D81-068F-AF82-A3FCBAECA4E1}"/>
              </a:ext>
            </a:extLst>
          </p:cNvPr>
          <p:cNvSpPr txBox="1">
            <a:spLocks/>
          </p:cNvSpPr>
          <p:nvPr/>
        </p:nvSpPr>
        <p:spPr>
          <a:xfrm>
            <a:off x="3269311" y="187932"/>
            <a:ext cx="5653377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72D320B9-1C2A-BE6D-7703-AAFC769B3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1991314"/>
              </p:ext>
            </p:extLst>
          </p:nvPr>
        </p:nvGraphicFramePr>
        <p:xfrm>
          <a:off x="2743198" y="921741"/>
          <a:ext cx="670560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4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E5B7D16-1A79-4049-9C3D-1B0760F64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973D24F-5B67-4297-A2E4-9F69EE2C1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4C7D20A-E85C-41D9-9DBE-1D75E61C2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BF0061D-D3E8-4D69-A88F-7727A0EB50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AC160E4-AA8F-4520-97D4-677F6A47F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9A00542-0E2C-4EF1-BB03-723ACBAB0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3044FCD-8DBB-4AFF-AC60-039C3F7B0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25407CF-C21C-47BA-92B6-B57337297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AAB01E6-E300-4F34-AD8B-15E7A6334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6E354ED-FE38-4E4C-B2BF-70A1C9D6F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FCC1AC0-1C87-8A9F-A883-FF73B9EDB95E}"/>
              </a:ext>
            </a:extLst>
          </p:cNvPr>
          <p:cNvSpPr txBox="1"/>
          <p:nvPr/>
        </p:nvSpPr>
        <p:spPr>
          <a:xfrm>
            <a:off x="5667375" y="-867192"/>
            <a:ext cx="6524625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9600" cap="all" spc="150" dirty="0">
                <a:solidFill>
                  <a:srgbClr val="C6BFAA">
                    <a:alpha val="25000"/>
                  </a:srgbClr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+mj-cs"/>
              </a:rPr>
              <a:t>IV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5AD102A-3997-B01E-F06D-095E4F348B38}"/>
              </a:ext>
            </a:extLst>
          </p:cNvPr>
          <p:cNvSpPr txBox="1">
            <a:spLocks/>
          </p:cNvSpPr>
          <p:nvPr/>
        </p:nvSpPr>
        <p:spPr>
          <a:xfrm>
            <a:off x="5928360" y="2571234"/>
            <a:ext cx="617220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Missing</a:t>
            </a:r>
            <a:r>
              <a:rPr lang="fr-FR" dirty="0"/>
              <a:t> values imputation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4DCF41D-5492-57BD-14D8-DDB41DBCC0FD}"/>
              </a:ext>
            </a:extLst>
          </p:cNvPr>
          <p:cNvSpPr txBox="1">
            <a:spLocks/>
          </p:cNvSpPr>
          <p:nvPr/>
        </p:nvSpPr>
        <p:spPr>
          <a:xfrm>
            <a:off x="5417310" y="6492875"/>
            <a:ext cx="2482842" cy="365125"/>
          </a:xfrm>
          <a:prstGeom prst="rect">
            <a:avLst/>
          </a:prstGeom>
          <a:solidFill>
            <a:srgbClr val="F7F6F3"/>
          </a:solidFill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67039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gn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FF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5_TF56180624_Win32" id="{86818CA5-A7A1-4A11-825D-121ACC2F2553}" vid="{B15E7544-D123-4273-B0AB-D8F961E44E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contentBits="2" removed="0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clair et minimaliste</Template>
  <TotalTime>4194</TotalTime>
  <Words>1007</Words>
  <Application>Microsoft Office PowerPoint</Application>
  <PresentationFormat>Grand écran</PresentationFormat>
  <Paragraphs>263</Paragraphs>
  <Slides>39</Slides>
  <Notes>39</Notes>
  <HiddenSlides>15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PMingLiU-ExtB</vt:lpstr>
      <vt:lpstr>Arial</vt:lpstr>
      <vt:lpstr>Calibri</vt:lpstr>
      <vt:lpstr>Cambria Math</vt:lpstr>
      <vt:lpstr>Consolas</vt:lpstr>
      <vt:lpstr>Helvetica 75 Bold</vt:lpstr>
      <vt:lpstr>Tenorite</vt:lpstr>
      <vt:lpstr>Wingdings</vt:lpstr>
      <vt:lpstr>Monoligne</vt:lpstr>
      <vt:lpstr> Data Scientist</vt:lpstr>
      <vt:lpstr>Agenda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Scientist</dc:title>
  <dc:creator>CARRE Maxime OBS/MKT</dc:creator>
  <cp:lastModifiedBy>CARRE Maxime OBS/MKT</cp:lastModifiedBy>
  <cp:revision>198</cp:revision>
  <dcterms:created xsi:type="dcterms:W3CDTF">2024-10-14T22:18:41Z</dcterms:created>
  <dcterms:modified xsi:type="dcterms:W3CDTF">2025-02-12T16:49:22Z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ClassificationContentMarkingFooterLocations">
    <vt:lpwstr>Monoligne:8</vt:lpwstr>
  </property>
  <property fmtid="{D5CDD505-2E9C-101B-9397-08002B2CF9AE}" pid="4" name="ClassificationContentMarkingFooterText">
    <vt:lpwstr>Orange Restricted</vt:lpwstr>
  </property>
</Properties>
</file>